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ும் சாபமும் சூழ்ந்த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ுக்காய் மனம் திரும்ப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மீண்டும் நினையேன் என்ற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ங்கக் குட்டிகள் தாழ்ச்சிய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டினியாகவும்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தேட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ில்லை என்ற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காக்கிறவர் உறங்க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ாலைத் தள்ளாட வொ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தீர்ப்பார் கண்ணீர் து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 மட்டும் கைவிடாதிருப்பா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லை போன்ற துன்பம் தினம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ி போல் சோதனை பெரு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்டையும் அரணுமாய் கர்த்தர் இருப்ப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ே நீ கலங்கிடாதே –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2026-07-30T13:46:24Z</dcterms:created>
  <dcterms:modified xsi:type="dcterms:W3CDTF">2026-07-30T13:46:24Z</dcterms:modified>
  <dc:title>துதிப் பாடல்கள் : 793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