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ும் சாபமும் சூழ்ந்த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ுக்காய் மனம் திரும்ப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மீண்டும் நினையேன் என்ற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ே நீ கலங்கிடாதே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ங்கக் குட்டிகள் தாழ்ச்சியட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ினியாகவும் இ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ேடுவோ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ில்லை என்ற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ே நீ கலங்கிடாதே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ாக்கிறவர் உறங்க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ாலைத் தள்ளாட வொ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தீர்ப்பார் கண்ணீர் துட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சி மட்டும் கைவிடாதிருப்பா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லை போன்ற துன்பம் தினம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 போல் சோதனை பெரு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்டையும் அரணுமாய் கர்த்தர் இ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ே நீ கலங்கிடாதே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2026-09-15T09:59:25Z</dcterms:created>
  <dcterms:modified xsi:type="dcterms:W3CDTF">2026-09-15T09:59:25Z</dcterms:modified>
  <dc:title>துதிப் பாடல்கள் : 793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