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grace the holy God
Did full salvation plan,
Electing in His sovereign grace
To save rebellious man.
By grace are ye saved through faith,
Through faith, . . . through faith, . . .
Through faith, and that not of yourselves,
Through faith, and that not of yourselves,
Not of works, . . .not of works, . . .
Not of works, lest any man should boast :
It is the gift of God.
Not of works, lest any man should boast :
It is the gift of God.
It is the gift of God ; it is the gift of God ;
It is the gift of God  the gift of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is grace of God appears
In Jesus Christ His Son,
He, lifted on the cross of shame,
The grace of God makes know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all who do believe
In God, through Christ revealed,
By grace they full salvation have,
And sons of God  are sea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2026-07-30T13:50:53Z</dcterms:created>
  <dcterms:modified xsi:type="dcterms:W3CDTF">2026-07-30T13:50:53Z</dcterms:modified>
  <dc:title>Hymn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