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came down in the pillar of the cloud, and stood in the door of the tabernacle, and called Aaron and Miriam: and they both came fort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Hear now my words: If there be a prophet among you, I the LORD will make myself known unto him in a vision, and will speak unto him in a drea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Hear now my words: If there be a prophet among you, I the LORD will make myself known unto him in a vision, and will speak unto him in a drea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My servant Moses is not so, who is faithful in all mine hous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ith him will I speak mouth to mouth, even apparently, and not in dark speeches; and the embodiment of the LORD shall he behold: wherefore then were all of you not afraid to speak against my servant Mose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ith him will I speak mouth to mouth, even apparently, and not in dark speeches; and the embodiment of the LORD shall he behold: wherefore then were all of you not afraid to speak against my servant Mos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ith him will I speak mouth to mouth, even apparently, and not in dark speeches; and the embodiment of the LORD shall he behold: wherefore then were all of you not afraid to speak against my servant Mos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anger of the LORD was kindled against them; and he departe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cloud departed from off the tabernacle; and, behold, Miriam became leprous, white as snow: and Aaron looked upon Miriam, and, behold, she was leprou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cloud departed from off the tabernacle; and, behold, Miriam became leprous, white as snow: and Aaron looked upon Miriam, and, behold, she was leprou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iriam and Aaron spoke against Moses because of the Ethiopian woman whom he had married: for he had married an Ethiopian woma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aid unto Moses, Alas, my lord, I plead to you, lay not the sin upon us, wherein we have done foolishly, and wherein we have sinne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aid unto Moses, Alas, my lord, I plead to you, lay not the sin upon us, wherein we have done foolishly, and wherein we have sinne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Let her not be as one dead, of whom the flesh is half consumed when he comes out of his mother's womb.]]></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Let her not be as one dead, of whom the flesh is half consumed when he comes out of his mother's womb.]]></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cried unto the LORD, saying, Heal her now, O God, I plead to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If her father had but spit in her face, should she not be ashamed seven days? let her be shut out from the camp seven days, and after that let her be received in agai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If her father had but spit in her face, should she not be ashamed seven days? let her be shut out from the camp seven days, and after that let her be received in agai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If her father had but spit in her face, should she not be ashamed seven days? let her be shut out from the camp seven days, and after that let her be received in agai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iriam was shut out from the camp seven days: and the people journeyed not till Miriam was brought in agai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iriam was shut out from the camp seven days: and the people journeyed not till Miriam was brought in agai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iriam and Aaron spoke against Moses because of the Ethiopian woman whom he had married: for he had married an Ethiopian woma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afterward the people removed from Hazeroth, and pitched in the wilderness of Para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Has the LORD indeed spoken only by Moses? has he not spoken also by us? And the LORD heard i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Has the LORD indeed spoken only by Moses? has he not spoken also by us? And the LORD heard i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 man Moses was very meek, above all the men which were upon the face of the eart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poke suddenly unto Moses, and unto Aaron, and unto Miriam, Come out all of you three unto the tabernacle of the congregation. And they three came ou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poke suddenly unto Moses, and unto Aaron, and unto Miriam, Come out all of you three unto the tabernacle of the congregation. And they three came ou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came down in the pillar of the cloud, and stood in the door of the tabernacle, and called Aaron and Miriam: and they both came fort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8945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வரும்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அவர்: என் வார்த்தைகளைக் கேளுங்கள்; உங்களுக்குள்ளே ஒருவன் தீர்க்கதரிசியாயிரு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ய நான் தரிசனத்தில் என்னை அவனுக்கு வெளிப்படுத்தி, சொப்பனத்தில் அவனோடே பேசு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ன் தாசனாகிய மோசேயோ அப்படிப்பட்டவன் அல்ல, என் வீட்டில் எங்கும் அவன் உண்மையுள்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ன் அவனுடன் மறைபொருளாக அல்ல, முகமுகமாகவும் பிரத்தியட்சமாகவும் பேசுகிறேன்; அவன்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லைக் காண்கிறான்; இப்படியிருக்க, நீங்கள் என் தாசனாகிய மோசேக்கு விரோதமாய்ப் பேச, உங்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மில்லாமற்போனதென்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டைய கோபம் அவர்கள்மேல் மூண்டது; அவர் போய்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மேகம் கூடாரத்தை விட்டு நீங்கிப்போயிற்று; மிரியாம் உறைந்த மழையின் வெண்மைபோன்ற குஷ்டரோகியா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 மிரியாமைப் பார்த்தபோது, அவள் குஷ்டரோகியாயிருக்க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எத்தியோப்பியா தேசத்து ஸ்திரீயை மோசே விவாகம்பண்ணியிருந்தபடியினால், மிரியாமும் ஆரோனு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ஆரோன் மோசேயை நோக்கி: ஆ, என் ஆண்டவனே, நாங்கள் புத்தியீனமாய்ச் செய்த இந்தப் பா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மேல் சுமத்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ன் தாயின் கர்ப்பத்தில் பாதி மாம்சம் அழுகிச் செத்துவிழுந்த பிள்ளையைப்போல அவள் ஆகாதிருப்பா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மோசே கர்த்தரை நோக்கி: என் தேவனே, அவளைக் குணமாக்கும் என்று கெஞ்சி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கர்த்தர் மோசேயை நோக்கி: அவள் தகப்பன் அவள் முகத்திலே காறித் துப்பினதுண்டானால், அவள் ஏழு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கப்படவேண்டாமோ, அதுபோலவே அவள் ஏழுநாள் பாளயத்துக்குப் புறம்பே விலக்கப்பட்டிருந்து, 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த்துக்கொள்ளப்படக்கடவ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டியே மிரியாம் ஏழுநாள் பாளயத்துக்குப் புறம்பே விலக்கப்பட்டிருந்தாள்; மி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த்துக்கொள்ளப்படுமட்டும் ஜனங்கள் பிரயாணம்பண்ணா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ம்பண்ணின எத்தியோப்பியா தேசத்து ஸ்திரீயினிமித்தம் அவனுக்கு விரோதமாய்ப்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ன்பு, ஜனங்கள் ஆஸரோத்திலிருந்து புறப்பட்டு, பாரான் வனாந்த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மோசேயைக் கொண்டுமாத்திரம் பேசினாரோ, எங்களைக்கொண்டும் அவர் பேசினதில்லையோ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அதைக் கே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சேயானவன் பூமியிலுள்ள சகல மனிதரிலும் மிகுந்த சாந்தகுணமுள்ள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சடுதியிலே கர்த்தர் மோசேயையும் ஆரோனையும் மிரியாமையும் நோக்கி: நீங்கள் மூன்றுபேரும்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க்குப் புறப்பட்டுவாருங்கள் என்றார்; மூன்றுபேரும்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 மேகத்தூணில் இறங்கி, கூடாரவாசலிலே நின்று, ஆரோனையும் மிரியாமையும் கூப்பிட்டா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2026-08-02T12:19:44Z</dcterms:created>
  <dcterms:modified xsi:type="dcterms:W3CDTF">2026-08-02T12:19:44Z</dcterms:modified>
  <dc:title>எண்ணாகமம்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