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னைகளின் கர்த்தர் சொல்கிறது என்ன? அது இந்த ஜனத்தில் மீதியானவர்களின் பார்வைக்கு இந்நாட்களில் ஆச்சரியமாயிருந்தாலும், என் பார்வைக்கும் ஆச்சரியமாயிருக்குமோ என்று சேனைகளின் கர்த்தர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னைகளின் கர்த்தர் சொல்கிறது என்ன? அது இந்த ஜனத்தில் மீதியானவர்களின் பார்வைக்கு இந்நாட்களில் ஆச்சரியமாயிருந்தாலும், என் பார்வைக்கும் ஆச்சரியமாயிருக்குமோ என்று சேனைகளின்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கிழக்குதேசத்திலும் மற்ற தேசத்திலுமிருந்து என் ஜனங்களை நான் இரட்சித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கிழக்குதேசத்திலும் மற்ற தேசத்திலுமிருந்து என் ஜனங்களை நான் இரட்சி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 அழைத்துக்கொண்டுவருவேன்; அவர்கள் எருசலேமின் நடுவிலே குடியிருப்பார்கள்; அவர்கள் எனக்கு உண்மையும் நீதியுமான ஜனமாயிருப்பார்கள், நான் அவர்களுக்கு தேவன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 அழைத்துக்கொண்டுவருவேன்; அவர்கள் எருசலேமின் நடுவிலே குடியிருப்பார்கள்; அவர்கள் எனக்கு உண்மையும் நீதியுமான ஜனமாயிருப்பார்கள், நான் அவர்களுக்கு தேவன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ுடைய கர்த்தரின் வீடாகிய ஆலயம் கட்டப்படும்படிக்கு அதின் அஸ்திபாரங்கள் போடப்பட்ட நாள்முதற் கொண்டிருக்கிற தீர்க்கதரிசிகளின் வாயினால் இந்த வார்த்தைகளை இந்நாட்களில் கேட்டுவருகிறவர்களே, உங்கள் கைகள் திடப்படக்கடவது என்று சேனைகளின் கர்த்த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ுடைய கர்த்தரின் வீடாகிய ஆலயம் கட்டப்படும்படிக்கு அதின் அஸ்திபாரங்கள் போடப்பட்ட நாள்முதற் கொண்டிருக்கிற தீர்க்கதரிசிகளின் வாயினால் இந்த வார்த்தைகளை இந்நாட்களில் கேட்டுவருகிறவர்களே, உங்கள் கைகள் திடப்படக்கடவது என்று சேனைகளின் கர்த்த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ுடைய கர்த்தரின் வீடாகிய ஆலயம் கட்டப்படும்படிக்கு அதின் அஸ்திபாரங்கள் போடப்பட்ட நாள்முதற் கொண்டிருக்கிற தீர்க்கதரிசிகளின் வாயினால் இந்த வார்த்தைகளை இந்நாட்களில் கேட்டுவருகிறவர்களே, உங்கள் கைகள் திடப்படக்கடவது என்று சேனைகளின் கர்த்த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நாட்களுக்கு முன்னே மனுஷனுடைய வேலையால் பலனுமில்லை, மிருகஜீவனுடைய வேலையால் பலனுமில்லை; போகிறவனுக்கும் வருகிறவனுக்கும் நெருக்கிடையினிமித்தம் சமாதானமுமில்லை; எல்லா மனுஷரையும் ஒருவரையொருவர் விரோதிக்கச்செய்த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ேனைகளுடைய கர்த்தரின் வார்த்தை உண்டாகி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நாட்களுக்கு முன்னே மனுஷனுடைய வேலையால் பலனுமில்லை, மிருகஜீவனுடைய வேலையால் பலனுமில்லை; போகிறவனுக்கும் வருகிறவனுக்கும் நெருக்கிடையினிமித்தம் சமாதானமுமில்லை; எல்லா மனுஷரையும் ஒருவரையொருவர் விரோதிக்கச்செய்த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நாட்களுக்கு முன்னே மனுஷனுடைய வேலையால் பலனுமில்லை, மிருகஜீவனுடைய வேலையால் பலனுமில்லை; போகிறவனுக்கும் வருகிறவனுக்கும் நெருக்கிடையினிமித்தம் சமாதானமுமில்லை; எல்லா மனுஷரையும் ஒருவரையொருவர் விரோதிக்கச்செய்த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ோதோ இந்த ஜனத்தில் மீதியானவர்களுக்கு நான் முந்தினநாட்களில் இருந்ததுபோல இருக்கமாட்ட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ோதோ இந்த ஜனத்தில் மீதியானவர்களுக்கு நான் முந்தினநாட்களில் இருந்ததுபோல இருக்கமாட்ட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தைப்புச் சமாதானமுள்ளதாயிருக்கும்; திராட்சச்செடி தன் கனியைத் தரும்; பூமி தன் பலனைத் தரும்; வானம் தன் பனியைத் தரும்; இந்த ஜனத்தில் மீதியானவர்கள் இதையெல்லாம் சுதந்தரிக்கக் கட்டளையிட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தைப்புச் சமாதானமுள்ளதாயிருக்கும்; திராட்சச்செடி தன் கனியைத் தரும்; பூமி தன் பலனைத் தரும்; வானம் தன் பனியைத் தரும்; இந்த ஜனத்தில் மீதியானவர்கள் இதையெல்லாம் சுதந்தரிக்கக் கட்டளையிட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ிதைப்புச் சமாதானமுள்ளதாயிருக்கும்; திராட்சச்செடி தன் கனியைத் தரும்; பூமி தன் பலனைத் தரும்; வானம் தன் பனியைத் தரும்; இந்த ஜனத்தில் மீதியானவர்கள் இதையெல்லாம் சுதந்தரிக்கக் கட்டளையிடு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ம்பவிப்பதென்னவென்றால்: யூதா வம்சத்தாரே, இஸ்ரவேல் வம்சத்தாரே, நீங்கள் புறஜாதிகளுக்குள் சாபமாயிருந்ததுபோலவே, ஆசீர்வாதமாயிருக்கும்படி நான் உங்களை இரட்சிப்பேன்; பயப்படாதேயுங்கள், உங்கள் கைகள் திடப்படக்கடவ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ம்பவிப்பதென்னவென்றால்: யூதா வம்சத்தாரே, இஸ்ரவேல் வம்சத்தாரே, நீங்கள் புறஜாதிகளுக்குள் சாபமாயிருந்ததுபோலவே, ஆசீர்வாதமாயிருக்கும்படி நான் உங்களை இரட்சிப்பேன்; பயப்படாதேயுங்கள், உங்கள் கைகள் திடப்படக்கடவ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ம்பவிப்பதென்னவென்றால்: யூதா வம்சத்தாரே, இஸ்ரவேல் வம்சத்தாரே, நீங்கள் புறஜாதிகளுக்குள் சாபமாயிருந்ததுபோலவே, ஆசீர்வாதமாயிருக்கும்படி நான் உங்களை இரட்சிப்பேன்; பயப்படாதேயுங்கள், உங்கள் கைகள் திடப்படக்கடவ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சீயோனுக்காக கடும் வைராக்கியங்கொண்டேன்; அதற்காக மகா உக்கிரமான வைராக்கியங்கொண்ட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ேனைகளின் கர்த்தர் சொல்லுகிறது என்னவென்றால்: உங்கள் பிதாக்கள் எனக்குக் கோபமூட்டினபோது நான் உங்களை தண்டிக்க நினைத்து, மனம் மாறாமல் இருந்ததுபோல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ேனைகளின் கர்த்தர் சொல்லுகிறது என்னவென்றால்: உங்கள் பிதாக்கள் எனக்குக் கோபமூட்டினபோது நான் உங்களை தண்டிக்க நினைத்து, மனம் மாறாமல் இருந்ததுபோல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ந்நாட்களில் எருசலேமுக்கும் யூதாவுக்கும் நன்மைசெய்யும்படித் திரும்ப நினைத்தேன்; பயப்படாதேய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ந்நாட்களில் எருசலேமுக்கும் யூதாவுக்கும் நன்மைசெய்யும்படித் திரும்ப நினைத்தேன்; பயப்படாதேய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செய்யவேண்டிய காரியங்கள் என்னவென்றால்: அவனவன் பிறனோடே உண்மையைப் பேசுங்கள்; உங்கள் வாசல்களில் சத்தியத்துக்கும் சமாதானத்துக்கும் ஏற்க நியாயந்தீ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செய்யவேண்டிய காரியங்கள் என்னவென்றால்: அவனவன் பிறனோடே உண்மையைப் பேசுங்கள்; உங்கள் வாசல்களில் சத்தியத்துக்கும் சமாதானத்துக்கும் ஏற்க நியாயந்தீர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ும் பிறனுக்கு விரோதமாய்த் தன் இருதயத்தில் தீங்கு நினையாமலும், பொய்யாணையின்மேல் பிரியப்படாமலும் இருங்கள்; இவைகளெல்லாம் நான் வெறுக்கிற காரியங்களே என்று கர்த்தர் சொல்லு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ும் பிறனுக்கு விரோதமாய்த் தன் இருதயத்தில் தீங்கு நினையாமலும், பொய்யாணையின்மேல் பிரியப்படாமலும் இருங்கள்; இவைகளெல்லாம் நான் வெறுக்கிற காரியங்களே என்று கர்த்தர் சொல்லு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ேனைகளுடைய கர்த்தரின் வார்த்தை எனக்கு உண்டாகி, அவர்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லாம் மாதத்தின் உபவாசமும், ஐந்தாம் மாதத்தின் உபாவாசமும், ஏழாம் மாதத்தின் உபவாசமும் பத்தாம் மாதத்தின் உபவாசமும், யூதா வம்சத்தாருக்கு மகிழ்ச்சியாகவும் சந்தோஷமாகவும் நல்ல பண்டிகைகளாகவும் மாறிப்போகும்; ஆகையால் சத்தியத்தையும் சமாதானத்தையும் சிநேகியுங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சீயோனுக்காக கடும் வைராக்கியங்கொண்டேன்; அதற்காக மகா உக்கிரமான வைராக்கியங்கொண்ட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லாம் மாதத்தின் உபவாசமும், ஐந்தாம் மாதத்தின் உபாவாசமும், ஏழாம் மாதத்தின் உபவாசமும் பத்தாம் மாதத்தின் உபவாசமும், யூதா வம்சத்தாருக்கு மகிழ்ச்சியாகவும் சந்தோஷமாகவும் நல்ல பண்டிகைகளாகவும் மாறிப்போகும்; ஆகையால் சத்தியத்தையும் சமாதானத்தையும் சிநேகியுங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லாம் மாதத்தின் உபவாசமும், ஐந்தாம் மாதத்தின் உபாவாசமும், ஏழாம் மாதத்தின் உபவாசமும் பத்தாம் மாதத்தின் உபவாசமும், யூதா வம்சத்தாருக்கு மகிழ்ச்சியாகவும் சந்தோஷமாகவும் நல்ல பண்டிகைகளாகவும் மாறிப்போகும்; ஆகையால் சத்தியத்தையும் சமாதானத்தையும் சிநேகியுங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ன்னும் ஜனங்களும் அநேகம் பட்டணங்களின் குடிகளும் வருவா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ன்னும் ஜனங்களும் அநேகம் பட்டணங்களின் குடிகளும் வருவா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ட்டணத்தின் குடிகள் மறுபட்டணத்தின் குடிகளிடத்தில்போய், நாம் கர்த்தருடைய சமுகத்தில் விண்ணப்பம்பண்ணவும் சேனைகளின் கர்த்தரைத் தேடவும் தீவிரித்து போவோம் வாருங்கள்; நாங்களும் போவோம் என்று சொல்லுவ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ட்டணத்தின் குடிகள் மறுபட்டணத்தின் குடிகளிடத்தில்போய், நாம் கர்த்தருடைய சமுகத்தில் விண்ணப்பம்பண்ணவும் சேனைகளின் கர்த்தரைத் தேடவும் தீவிரித்து போவோம் வாருங்கள்; நாங்களும் போவோம் என்று சொல்லு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ேக ஜனங்களும் பலத்த ஜாதிகளும் எருசலேமிலே சேனைகளின் கர்த்தரைத் தேடவும், கர்த்தருடைய சமுகத்தில் விண்ணப்பம்பண்ணவும் வருவ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ேக ஜனங்களும் பலத்த ஜாதிகளும் எருசலேமிலே சேனைகளின் கர்த்தரைத் தேடவும், கர்த்தருடைய சமுகத்தில் விண்ணப்பம்பண்ணவும் வருவ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ாட்களில் பலவித பாஷைக்காரராகிய புறஜாதியாரில் பத்து மனுஷர் ஒரு யூதனுடைய வஸ்திரத்தொங்கலைப் பிடித்துக்கொண்டு: தேவன் உங்களோடே இருக்கிறார் என்று கேள்விப்பட்டோம்: ஆகையால் உங்களோடேகூடப் போவோம் என்று சொல்லி, அவனைப் பற்றிக்கொள்வார்கள் என்று சேனைகளின் கர்த்தர் சொல்லுகிறார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ாட்களில் பலவித பாஷைக்காரராகிய புறஜாதியாரில் பத்து மனுஷர் ஒரு யூதனுடைய வஸ்திரத்தொங்கலைப் பிடித்துக்கொண்டு: தேவன் உங்களோடே இருக்கிறார் என்று கேள்விப்பட்டோம்: ஆகையால் உங்களோடேகூடப் போவோம் என்று சொல்லி, அவனைப் பற்றிக்கொள்வார்கள் என்று சேனைகளின் கர்த்தர் சொல்லுகிறார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சீயோனிடத்தில் திரும்பி, எருசலேமின் நடுவிலே வாசம்பண்ணுவேன்; எருசலேம் சத்திய நகரம் என்றும், சேனைகளுடைய கர்த்தரின் பர்வதம் பரிசுத்த பர்வதம் என்றும் அழைக்கப்படும் என்று கர்த்தர் சொல்லுகி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நாட்களில் பலவித பாஷைக்காரராகிய புறஜாதியாரில் பத்து மனுஷர் ஒரு யூதனுடைய வஸ்திரத்தொங்கலைப் பிடித்துக்கொண்டு: தேவன் உங்களோடே இருக்கிறார் என்று கேள்விப்பட்டோம்: ஆகையால் உங்களோடேகூடப் போவோம் என்று சொல்லி, அவனைப் பற்றிக்கொள்வார்கள் என்று சேனைகளின் கர்த்தர் சொல்லுகிறார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சீயோனிடத்தில் திரும்பி, எருசலேமின் நடுவிலே வாசம்பண்ணுவேன்; எருசலேம் சத்திய நகரம் என்றும், சேனைகளுடைய கர்த்தரின் பர்வதம் பரிசுத்த பர்வதம் என்றும் அழைக்கப்படும் என்று கர்த்த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ிரும்பவும் எருசலேமின் வீதிகளில் முதிர்வயதினாலே தங்கள் கைகளில் கோலைப்பிடித்து நடக்கிற கிழவரும் கிழவிகளும் குடியிருப்ப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ிரும்பவும் எருசலேமின் வீதிகளில் முதிர்வயதினாலே தங்கள் கைகளில் கோலைப்பிடித்து நடக்கிற கிழவரும் கிழவிகளும் குடியிரு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கரத்தின் தெருக்களிலே விளையாடுகிற ஆண்பிள்ளைகளும் பெண்பிள்ளைகளும் அதின் வீதிகளில் நிறைந்திருக்கும் என்று சேனைகளின் கர்த்த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us says the LORD of hosts; If it be marvellous in the eyes of the remnant of this peopl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se days, should it also be marvellous in mine eyes? says the 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us says the LORD of hosts; Behold, I will save my people from the east country, and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st country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 will bring them, and they shall dwell in the midst of Jerusalem: and they shall be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, and I will be their God, in truth and in righteous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us says the LORD of hosts; Let your hands be strong, all of you that hear in these days the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ds by the mouth of the prophets, which were in the day that the foundation of the house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of hosts was laid, that the temple might be buil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before these days there was no hire for man, nor any hire for beast; neither was there an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gain the word of the LORD of hosts came to me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ace to him that went out or came in because of the affliction: for I set all men every one again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neighbo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But now I will not be unto the residue of this people as in the former days, says the LOR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For the seed shall be prosperous; the vine shall give her fruit, and the ground shall give 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crease, and the heavens shall give their dew; and I will cause the remnant of this peopl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ossess all these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it shall come to pass, that as all of you were a curse among the heathen, O house of Juda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ouse of Israel; so will I save you, and all of you shall be a blessing: fear not, but let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s be stro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us says the LORD of hosts; I was jealous for Zion with great jealousy, and I was jealous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For thus says the LORD of hosts; As I thought to punish you, when your fathers provoked m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rath, says the LORD of hosts, and I repented no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So again have I thought in these days to do well unto Jerusalem and to the house of Judah: fe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se are the things that all of you shall do; Speak all of you every man the truth to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ghbour; execute the judgment of truth and peace in your gat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let none of you imagine evil in your hearts against his neighbour; and love no false oat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all these are things that I hate, says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word of the LORD of hosts came unto me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us says the LORD of hosts; The fast of the fourth month, and the fast of the fifth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r with great fu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st of the seventh, and the fast of the tenth, shall be to the house of Judah joy and gladnes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eerful feasts; therefore love the truth and pe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us says the LORD of hosts; It shall yet come to pass, that there shall come people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habitants of many citi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 inhabitants of one city shall go to another, saying, Let us go speedily to pray b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, and to seek the LORD of hosts: I will go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Yea, many people and strong nations shall come to seek the LORD of hosts in Jerusalem, and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y befor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us says the LORD of hosts; In those days it shall come to pass, that ten men shall take ho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f all languages of the nations, even shall take hold of the skirt of him that is a Jew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us says the LORD; I am returned unto Zion, and will dwell in the midst of Jerusalem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will go with you: for we have heard that God is with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rusalem shall be called a city of truth; and the mountain of the LORD of hosts the holy mount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us says the LORD of hosts; There shall yet old men and old women dwell in the street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rusalem, and every man with his staff in his hand for very ag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streets of the city shall be full of boys and girls playing in the streets thereo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chariah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2026-09-05T21:50:09Z</dcterms:created>
  <dcterms:modified xsi:type="dcterms:W3CDTF">2026-09-05T21:50:09Z</dcterms:modified>
  <dc:title>Zechariah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