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0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ொனி கேட்டு எனக்கிரங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ா கிருபை எனக்குத்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வர் முன் என்னை உயர்த்திடுவ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கைப்போர் அனைவரும் நாண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நீரே எந்தன் தேவன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அதிசயம் செய்தீர் என் வாழ்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ை உயர்த்தி உம் நாமத்தை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ெல்லாம் உம் கரம் பற்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வெள்ளம் போல சத்துரு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வீர் இவ்வேழைக்கு பெலன் திட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ோட்டையும் அடைக்கல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தாசர்க்கு நிழல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2026-07-31T21:53:22Z</dcterms:created>
  <dcterms:modified xsi:type="dcterms:W3CDTF">2026-07-31T21:53:22Z</dcterms:modified>
  <dc:title>துதிப் பாடல்கள் : 1038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