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ொனி கேட்டு எனக்கிர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ா கிருபை எனக்குத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 முன் என்னை உயர்த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கைப்போர் அனைவரும் நாண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ே எந்தன் தேவன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அதிசயம் செய்தீர் எ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உயர்த்தி உம் நாமத்த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ெல்லாம் உம் கரம் ப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வெள்ளம் போல சத்துர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வீர் இவ்வேழைக்கு பெலன் திட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ோட்டையும் அடைக்கல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ாசர்க்கு நிழ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2026-09-15T17:30:30Z</dcterms:created>
  <dcterms:modified xsi:type="dcterms:W3CDTF">2026-09-15T17:30:30Z</dcterms:modified>
  <dc:title>துதிப் பாடல்கள் : 1038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