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ுக்கும் முன்னே, சோதோம் பட்டணத்து மனிதராகிய வாலிபர்முதல் கிழவர்மட்டுமுள்ள ஜனங்கள் அனைவரும் நானாதிசைகளிலுமிருந்து வந்து, வீட்டைச் சூழ்ந்துகொண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ோத்தைக் கூப்பிட்டு: இந்த இராத்திரி உன்னிடத்தில் வந்த மனுஷர் எங்கே? நாங்கள் அவர்களை அறியும்படிக்கு அவர்களை எங்களிடத்தில் வெளியே கொண்டு வா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ோத்தைக் கூப்பிட்டு: இந்த இராத்திரி உன்னிடத்தில் வந்த மனுஷர் எங்கே? நாங்கள் அவர்களை அறியும்படிக்கு அவர்களை எங்களிடத்தில் வெளியே கொண்டு வா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லோத்து வாசலுக்கு வெளியே வந்து, தனக்குப் பின்னாலே கதவைப் பூட்டி, அவர்களிடத்தில் போய்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ந்தப் புருஷர்கள் தங்கள் கைகளை வெளியே நீட்டி, லோத்தைத் தங்களண்டைக்கு வீட்டுக்குள் இழுத்துக்கொண்டு, கதவைப் பூட்ட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ந்தப் புருஷர்கள் தங்கள் கைகளை வெளியே நீட்டி, லோத்தைத் தங்களண்டைக்கு வீட்டுக்குள் இழுத்துக்கொண்டு, கதவைப் பூட்ட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ெருவாசலிலிருந்த சிறியோரும் பெரியோருமாகிய மனிதருக்குக் குருட்டாட்டம் பிடிக்கப்பண்ணினார்கள்; அப்பொழுது அவர்கள் வாசலைத் தேடித்தேடி அலுத்துப்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ெருவாசலிலிருந்த சிறியோரும் பெரியோருமாகிய மனிதருக்குக் குருட்டாட்டம் பிடிக்கப்பண்ணினார்கள்; அப்பொழுது அவர்கள் வாசலைத் தேடித்தேடி அலுத்துப்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 ஸ்தலத்தை அழிக்கப்போகிறோம்; இவர்கள் கூக்குரல் கர்த்தருடைய சமுகத்தில் பெரிதாயிருக்கிறது; இதை அழிக்கக் கர்த்தர் எங்களை அனுப்பினார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 ஸ்தலத்தை அழிக்கப்போகிறோம்; இவர்கள் கூக்குரல் கர்த்தருடைய சமுகத்தில் பெரிதாயிருக்கிறது; இதை அழிக்கக் கர்த்தர் எங்களை அனுப்பினார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லோத்து: அப்படியல்ல ஆண்டவரே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ோ, அந்த ஊர் இருக்கிறதே, நான் அதற்கு ஓடிப்போகத்தக்கதாய் அது கிட்ட இருக்கிறது; என் பிராணன் பிழைக்க நான் அங்கே ஓடிப்போகட்டும், அது சின்ன ஊர்தானே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ோ, அந்த ஊர் இருக்கிறதே, நான் அதற்கு ஓடிப்போகத்தக்கதாய் அது கிட்ட இருக்கிறது; என் பிராணன் பிழைக்க நான் அங்கே ஓடிப்போகட்டும், அது சின்ன ஊர்தானே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கேட்டுக்கொண்ட ஊரை நான் கவிழ்த்துப்போடாதபடிக்கு, இந்த விஷயத்திலும் உனக்கு அநுக்கிரகம்பண்ணின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கேட்டுக்கொண்ட ஊரை நான் கவிழ்த்துப்போடாதபடிக்கு, இந்த விஷயத்திலும் உனக்கு அநுக்கிரகம்பண்ணின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விரமாய் அங்கே ஓடித் தப்பித்துக்கொள்; நீ அங்கே போய்ச் சேருமட்டும் நான் ஒன்றும் செய்யக் கூடாது என்றார்; ஆகையால் அந்த ஊர் சோவார் என்னப்பட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விரமாய் அங்கே ஓடித் தப்பித்துக்கொள்; நீ அங்கே போய்ச் சேருமட்டும் நான் ஒன்றும் செய்யக் கூடாது என்றார்; ஆகையால் அந்த ஊர் சோவார் என்னப்ப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ோத்து சோவாருக்குள் வரும்போது பூமியின்மேல் சூரியன் உதித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ர்த்தர் சோதோமின்மேலும் கொமோராவின்மேலும், கர்த்தராலே வானத்திலிருந்து கந்தகத்தையும் அக்கினியையும் வருஷிக்கப்பண்ண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 பட்டணங்களையும், அந்தச் சம பூமியனைத்தையும், அந்தப் பட்டணங்களின் எல்லாக் குடிகளையும், பூமியின் பயிரையும் அழித்துப்போ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 பட்டணங்களையும், அந்தச் சம பூமியனைத்தையும், அந்தப் பட்டணங்களின் எல்லாக் குடிகளையும், பூமியின் பயிரையும் அழித்துப்போ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மனைவியோ பின்னிட்டுப் பார்த்து, உப்புத்தூண் ஆன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இந்த அக்கிரமம் செய்ய வேண்டா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டியற்காலத்தில் ஆபிரகாம் எழுந்து, தான் கர்த்தருக்கு முன்பாக நின்ற இடத்திற்குப் போய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ோதோம் கொமோரா பட்டணங்களின் திசையையும், சமபூமியாகிய தேசம் முழுவதையும் நோக்கிப் பார்த்தான்; அந்தப் பூமியின் புகை சூளையின் புகையைப்போல எழும்பிற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ோதோம் கொமோரா பட்டணங்களின் திசையையும், சமபூமியாகிய தேசம் முழுவதையும் நோக்கிப் பார்த்தான்; அந்தப் பூமியின் புகை சூளையின் புகையைப்போல எழும்ப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லோத்து சோவாரிலே குடியிருக்கப் பயந்து, சோவாரை விட்டுப்போய், அவனும் அவனோடேகூட அவனுடைய இரண்டு குமாரத்திகளும் மலையிலே வாசம்பண்ண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லோத்து சோவாரிலே குடியிருக்கப் பயந்து, சோவாரை விட்டுப்போய், அவனும் அவனோடேகூட அவனுடைய இரண்டு குமாரத்திகளும் மலையிலே வாசம்பண்ணி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ம்முடைய தகப்பனால் சந்ததி உண்டாகும்படிக்கு, அவருக்கு மதுவைக் குடிக்கக்கொடுத்து, அவரோடே சயனிப்போம் வா என்ற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ம்முடைய தகப்பனால் சந்ததி உண்டாகும்படிக்கு, அவருக்கு மதுவைக் குடிக்கக்கொடுத்து, அவரோடே சயனிப்போம் வா என்ற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்விதமாய் லோத்தின் குமாரத்திகள் இருவரும் தங்கள் தகப்பனாலே கர்ப்பவதியா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ூத்தவள் ஒரு குமாரனைப் பெற்று, அவனுக்கு மோவாப் என்று பேரிட்டாள்; அவன் இந்நாள்வரைக்கும் இருக்கிற மோவாபியருக்குத் தகப்ப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ூத்தவள் ஒரு குமாரனைப் பெற்று, அவனுக்கு மோவாப் என்று பேரிட்டாள்; அவன் இந்நாள்வரைக்கும் இருக்கிற மோவாபியருக்குத் தகப்ப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ளையவளும் ஒரு குமாரனைப் பெற்று, அவனுக்குப் பென்னம்மி என்று பேரிட்டாள்; அவன் இந்நாள்வரைக்கும் இருக்கிற அம்மோன் புத்திரருக்குத் தகப்ப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ளையவளும் ஒரு குமாரனைப் பெற்று, அவனுக்குப் பென்னம்மி என்று பேரிட்டாள்; அவன் இந்நாள்வரைக்கும் இருக்கிற அம்மோன் புத்திரருக்குத் தகப்ப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ுக்கும் முன்னே, சோதோம் பட்டணத்து மனிதராகிய வாலிபர்முதல் கிழவர்மட்டுமுள்ள ஜனங்கள் அனைவரும் நானாதிசைகளிலுமிருந்து வந்து, வீட்டைச் சூழ்ந்துகொண்ட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ಯೊಂದು ಮೂಲೆಯಿಂದ ಕೂಡಿ ಮನೆಯನ್ನು ಸುತ್ತ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ರು ಲೋಟನನ್ನು ಕರೆದು ಈ ರಾತ್ರಿಯಲ್ಲಿ ನಿನ್ನ ಬಳಿಗೆ ಬಂದ ಮನುಷ್ಯರು ಎಲ್ಲಿ? ಅವರನ್ನು ನಮ್ಮ ಬಳಿಗೆ ಹೊರ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ಂಡು ಬಾ; ನಾವು ಅವರನ್ನು ಅರಿಯಬೇಕು ಎಂದು ಅವನಿಗೆ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ಲೋಟನು ಅವರ ಬಳಿಗೆ ಹೊರಗೆ ಬಂದು ಬಾಗಿಲನ್ನು ತನ್ನ ಹಿಂದೆ ಮುಚ್ಚಿಕೊಂಡ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ಆ ಮನುಷ್ಯರು (ಲೋಟನ ಬಳಿಗೆ ಬಂದಿದ್ದವರು) ತಮ್ಮ ಕೈಯಿಂದ ಲೋಟನನ್ನು ತಮ್ಮ ಕಡೆಗೆ ಮನೆಯೊಳಗೆ ಎಳಕೊಂಡು ಬಾಗಲ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ಚ್ಚ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ಬಾಗಲಲ್ಲಿದ್ದ ಮನುಷ್ಯರನ್ನು ಕಿರಿಯರಿಂದ ಹಿರಿಯರ ವರೆಗೆ ಕುರುಡರನ್ನಾಗಿ ಮಾಡಿದರು. ಆಗ ಅವರು ಬಾಗಲ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ಂಡುಕೊಳ್ಳಲಾರದೆ ಬೇಸರಗ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 ಮನುಷ್ಯರು ಲೋಟನಿಗೆ--ಇಲ್ಲಿ ನಿನಗೆ ಇನ್ನು ಯಾರಾದರೂ ಇದ್ದಾರೋ? ಅಳಿಯಂದಿರನ್ನೂ ಕುಮಾರರನ್ನೂ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ಯರನ್ನೂ ಮತ್ತು ಪಟ್ಟಣದಲ್ಲಿ ನಿನಗಿರುವ ಎಲ್ಲವನ್ನೂ ಈ ಸ್ಥಳದಿಂದ ಹೊರಗೆ ತೆಗೆದುಕೊಂಡು ಬ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ದೂತರಿಬ್ಬರು ಸಾಯಂಕಾಲದಲ್ಲಿ ಸೊದೋಮ್‌ಗೆ ಬಂದಾಗ ಲೋಟನು ಸೊದೋ ಮ್‌ನ ಬಾಗಲಲ್ಲಿ ಕೂತಿದ್ದನು. ಲೋಟನು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ಈ ಸ್ಥಳದವರ ಕೂಗು ಕರ್ತನ ಸನ್ನಿಧಿಯಲ್ಲಿ ದೊಡ್ಡದಾಗಿರುವದರಿಂದ ನಾವು ಇದನ್ನು ನಾಶಮಾಡುತ್ತೇವೆ; ಕರ್ತನ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ಶಮಾಡುವದಕ್ಕೆ ನಮ್ಮನ್ನು ಕಳುಹಿಸಿದ್ದಾನ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ಲೋಟನು ಹೊರಟುಹೋಗಿ ತನ್ನ ಕುಮಾರ್ತೆಯರು ಮದುವೆಯಾದ ಅಳಿಯಂದಿರ ಸಂಗಡ ಮಾತನಾಡಿ--ಎದ್ದು ಈ ಸ್ಥಳದಿಂದ ಹೊರಡ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ಂದರೆ ಕರ್ತನು ಈ ಪಟ್ಟಣವನ್ನು ನಾಶ ಮಾಡುವದಕ್ಕಿದ್ದಾನೆ ಅಂದನು. ಆದರೆ ಅವನು ತನ್ನ ಅಳಿಯಂದಿರಿಗೆ ಅಪಹಾಸ್ಯ ಮಾಡ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ೂರ್ಯೋದಯವಾದಾಗ ದೂತರು ಲೋಟನನ್ನು ತ್ವರೆಪಡಿಸಿ--ನೀನು ಈ ಪಟ್ಟಣದ ದುಷ್ಟತನದಿಂದ ನಾಶವಾಗದ ಹಾಗೆ ಎದ್ದ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ಂಡತಿಯನ್ನೂ ಇಲ್ಲಿರುವ ನಿನ್ನ ಇಬ್ಬರು ಕುಮಾರ್ತೆಯರನ್ನೂ ಕರಕೊಂಡು ನಡ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ರು ತಡಮಾಡಿದಾಗ ಕರ್ತನು ಅವನನ್ನು ಕನಿಕರಿಸಿದ್ದರಿಂದ ಆ ಮನುಷ್ಯರು ಅವನನ್ನೂ ಅವನ ಹೆಂಡತಿ ಅವನ ಇಬ್ಬ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ಯರ ಕೈಯನ್ನೂ ಹಿಡಿದು, ಅವನನ್ನು ಪಟ್ಟಣದ ಹೊರಗೆ ತಂದುಬಿಟ್ಟ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ರನ್ನು ಹೊರಗೆ ತಂದ ಮೇಲೆ ಆತನು--ನಿನ್ನ ಪ್ರಾಣಕ್ಕೋಸ್ಕರ ತಪ್ಪಿಸಿಕೋ; ನಿನ್ನ ಹಿಂದೆ ನೋಡಬೇಡ. ಸುತ್ತಲಿರುವ ಯಾ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ದುರುಗೊಳ್ಳುವದಕ್ಕೆ ಎದ್ದು ನೆಲದ ಮಟ್ಟಿಗೆ ಬೊಗ್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ೈದಾನದಲ್ಲಿಯೂ ನಿಂತುಕೊಳ್ಳಬೇಡ, ನೀನು ನಾಶ ವಾಗದ ಹಾಗೆ ತಪ್ಪಿಸಿಕೊಂಡು ಬೆಟ್ಟಕ್ಕೆ ಹೋಗ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ಲೋಟನು ಅವರಿಗೆ--ಹಾಗಲ್ಲ, ನನ್ನ ಕರ್ತನ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ಗೋ, ಈಗ ನಿನ್ನ ದಾಸನಿಗೆ ನಿನ್ನ ದೃಷ್ಟಿಯಲ್ಲಿ ದಯೆದೊರಕಿದೆ. ನನ್ನ ಪ್ರಾಣವನ್ನು ಉಳಿಸುವ ಹಾಗೆ ನೀನು ನನಗೆ ಮಾಡ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ೃಪೆಯನ್ನು ಘನಪಡಿಸಿದ್ದೀ. ಆದರೆ ನಾನು ತಪ್ಪಿಸಿಕೊಂಡು ಬೆಟ್ಟಕ್ಕೆ ಹೋಗಲಾರೆನು; ನನಗೆ ಕೇಡು ಉಂಟಾಗಿ ನಾನು ಸತ್ತೇ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ಗೋ, ಈ ಪಟ್ಟಣವನ್ನು ನೋಡು. ನಾನು ಅಲ್ಲಿಗೆ ಓಡಿಹೋಗುವ ಹಾಗೆ ಸವಿಾಪವಾಗಿದೆ ಮತ್ತು ಅದು ಸಣ್ಣದು;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ಪ್ಪಿಸಿಕೊಂಡು ಅಲ್ಲಿಗೆ ಹೋಗುವೆನು; (ಅದು ಸಣ್ಣದಲ್ಲವೋ?) ಹೀಗೆ ನನ್ನ ಪ್ರಾಣವು ಉಳಿಯುವ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ತನು ಅವನಿಗೆ--ಈ ವಿಷಯದಲ್ಲಿಯೂ ನಾನು ನಿನ್ನ ಬೇಡಿಕೆಯನ್ನು ಅಂಗೀಕರಿಸಿದ್ದೇನೆ, ನೋಡು; ನೀನು ಹೇಳಿದ ಆ ಪಟ್ಟಣ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ಡವಿಹಾಕ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ತ್ವರೆಯಾಗಿ ತಪ್ಪಿಸಿಕೊಂಡು ಅಲ್ಲಿಗೆ ಹೋಗು; ಯಾಕಂದರೆ ನೀನು ಅಲ್ಲಿಗೆ ಹೋಗುವ ವರೆಗೆ ನಾನೇನೂ ಮಾಡಲಾರ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ದರಿಂದ ಆ ಪಟ್ಟಣಕ್ಕೆ ಚೋಗರ್‌ ಎಂದು ಹೆಸರ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ಗೋ, ಪ್ರಭುಗಳೇ, ನೀವು ನಿಮ್ಮ ದಾಸನ ಮನೆಯಲ್ಲಿ ಇಳುಕೊಂಡು ರಾತ್ರಿ ಕಳೆಯಿರಿ; ನಿಮ್ಮ ಕಾಲುಗಳನ್ನು ತೊಳೆದುಕೊಳ್ಳ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ಲೋಟನು ಚೋಗರಿಗೆ ಬಂದಾಗ ಭೂಮಿಯ ಮೇಲೆ ಸೂರ್ಯನು ಉದಯಿ 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ಗ ಕರ್ತನು ಸೊದೋಮ್‌ ಮತ್ತು ಗೊಮೋರದ ಮೇಲೆ ಗಂಧಕವನ್ನೂ ಬೆಂಕಿಯನ್ನೂ ಆಕಾಶದಿಂದ ಸು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ಹೀಗೆ ಆತನು ಆ ಪಟ್ಟಣಗಳನ್ನೂ ಎಲ್ಲಾ ಮೈದಾನವನ್ನೂ ಪಟ್ಟಣಗಳ ಎಲ್ಲಾ ನಿವಾಸಿಗಳನ್ನೂ ಭೂಮಿಯ ಮೇಲೆ ಬೆಳೆದ ಬೆಳ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ಳು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ದರೆ ಲೋಟನ ಹಿಂದೆ ಇದ್ದ ಅವನ ಹೆಂಡತಿಯು ಹಿಂದಕ್ಕೆ ನೋಡಿ ಉಪ್ಪಿನ ಸ್ತಂಭವಾ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ನ್ನ ಸಹೋದರರೇ, ಈ ಅತಿದುಷ್ಟ ತನವನ್ನು ಮಾಡ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ಬ್ರಹಾಮನು ಬೆಳಿಗ್ಗೆ ಎದ್ದು ತಾನು ಕರ್ತನ ಸನ್ನಿಧಿಯಲ್ಲಿ ನಿಂತಿದ್ದ ಸ್ಥಳಕ್ಕ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ಗೋ, ಗಂಡಸರನ್ನು ಅರಿಯದ ಇಬ್ಬರು ಕುಮಾರ್ತೆಯರು ನನಗೆ ಇದ್ದಾರೆ; ಅವರನ್ನು ನಿಮ್ಮ ಬಳಿಗೆ ಹೊರ ತರುವೆನು;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ೃಷ್ಟಿಗೆ ಒಳ್ಳೇದೆಂದು ಕಾಣುವಹಾಗೆ ನೀವು ಅವರಿಗೆ ಮಾಡಿರಿ; ಆ ಮನುಷ್ಯರಿಗೆ ಮಾತ್ರ ಏನೂ ಮಾಡಬೇಡಿರಿ; ಅವರು ನನ್ನ ಮನ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್ರಯಕ್ಕಾಗಿ ಬಂದಿದ್ದಾರೆ ಎಂದು ಬೇಡ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ಳಿಗ್ಗೆ ಎದ್ದು ನಿಮ್ಮ ಮಾರ್ಗವನ್ನು ಹಿಡಿದು ಹೋಗಬಹುದು ಎಂದು ಬೇಡಿಕೊಂಡನು. ಅದಕ್ಕೆ ಅವರು--ಹಾಗಲ್ಲ;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ಸೊದೋಮ್‌ ಗೊಮೋರಗಳ ಕಡೆಗೂ ಮೈದಾನದ ಎಲ್ಲಾ ಪ್ರದೇಶ ಗಳ ಕಡೆಗೂ ನೋಡಿದನು. ಆಗ ಇಗೋ, ಆ ದೇಶದ ಹೊಗೆಯು ಆವಿಗೆಯ ಹೊಗ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 ಏರ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ಅವರು--ಹಿಂದಕ್ಕೆ ಸರಿ ಎಂದು ಹೇಳಿ --ಇವನು ಪ್ರವಾಸಿಯಾಗಿ ಬಂದು ನ್ಯಾಯಾಧಿಪತಿ ಆಗಬೇಕೆಂದಿದ್ದಾನೆ; ಈಗ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ಿಂತ ಹೆಚ್ಚು ಕೆಟ್ಟದ್ದನ್ನು ಮಾಡುತ್ತೇವೆ ಅಂದರು. ಅವರು ಲೋಟನನ್ನು ಬಹಳವಾಗಿ ಇರುಕಿಸಿ ಬಾಗಲನ್ನು ಮುರಿಯ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ವಿಾಪಕ್ಕ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ದೇವರು ಮೈದಾನದ ಪಟ್ಟಣಗಳನ್ನು ನಾಶಮಾಡುವಾಗ ಆದದ್ದೇನಂದರೆ, ದೇವರು ಅಬ್ರ ಹಾಮನನ್ನು ಜ್ಞಾಪಕಮಾಡಿಕೊಂಡು ಲೋಟ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ಮಾಡಿದ ಪಟ್ಟಣಗಳನ್ನು ಹಾಳುಮಾಡಿದಾಗ ಹಾಳಾದ ಆ ಸ್ಥಳದೊಳಗಿಂದ ಲೋಟನನ್ನು ಹೊರಗೆ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ಲೋಟನು ಚೋಗರಿನಿಂದ ಏರಿಹೋಗಿ ತನ್ನ ಇಬ್ಬರು ಕುಮಾರ್ತೆಯರ ಸಂಗಡ ಬೆಟ್ಟದಲ್ಲಿ ವಾಸ ಮಾಡಿದನು; ಯಾಕಂದರೆ ಚೋಗರ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ಸು ವದಕ್ಕೆ ಅವನು ಭಯಪಟ್ಟನು. ಅಲ್ಲಿ ಅವನೂ ಅವನ ಇಬ್ಬರು ಕುಮಾರ್ತೆಯರೂ ಒಂದು ಗವಿಯಲ್ಲಿ ವಾಸವ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ಗ ಮೊದಲು ಹುಟ್ಟಿದವಳು ಚಿಕ್ಕವಳಿಗೆ--ನಮ್ಮ ತಂದೆಯು ಮುದುಕನಾಗಿದ್ದಾನೆ. ಲೋಕದ ಎಲ್ಲಾ ಕ್ರಮದ ಪ್ರಕಾರ ನಮ್ಮ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ಾತ್ರಿಯೆಲ್ಲಾ ಬೀದಿಯಲ್ಲಿ ಇರುತ್ತೇವ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ವ ಹಾಗೆ ಪುರುಷನು ಭೂಮಿಯಲ್ಲಿ ಯಾರೂ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ದದರಿಂದ ನಾವು ನಮ್ಮ ತಂದೆಗೆ ದ್ರಾಕ್ಷಾರಸವನ್ನು ಕುಡಿಸಿ ನಾವು ಅವನ ಸಂಗಡ ಮಲಗಿಕೊಳ್ಳೋಣ ಬಾ. ಯಾಕಂದರೆ ನಾವು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 ಸಂತಾನವನ್ನು ಉಳಿಸಬೇಕ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 ರಾತ್ರಿಯಲ್ಲಿ ಅವರು ತಮ್ಮ ತಂದೆಗೆ ದ್ರಾಕ್ಷಾ ರಸವನ್ನು ಕುಡಿಸಿದರು. ಆಗ ಮೊದಲು ಹುಟ್ಟಿದವಳು ಬಂದು ತನ್ನ ತಂದ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ಮಲಗಿಕೊಂಡಳು. ಅವಳು ಮಲಗಿಕೊಳ್ಳುವಾಗಲೂ ಏಳುವಾಗಲೂ ಅವನಿಗೆ ತಿಳಿಯ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ಮರುದಿನ ಮೊದಲು ಹುಟ್ಟಿದವಳು ಚಿಕ್ಕವಳಿಗೆ--ಇಗೋ, ಕಳೆದ ರಾತ್ರಿ ನನ್ನ ತಂದೆಯ ಸಂಗಡ ನಾನು ಮಲಗಿಕೊಂಡೆನು;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ಾತ್ರಿಯಲ್ಲಿಯೂ ಅವನಿಗೆ ದ್ರಾಕ್ಷಾರಸವನ್ನು ಕುಡಿಸಿ ನೀನು ಹೋಗಿ ಅವನ ಸಂಗಡ ಮಲಗಿಕೋ; ಯಾಕಂದರೆ ನಾವು ನಮ್ಮ ತಂದ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ಾನವನ್ನು ಉಳಿಸಬೇಕ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ಹಾಗೆ ಆ ರಾತ್ರಿಯಲ್ಲಿಯೂ ತಮ್ಮ ತಂದೆಗೆ ದ್ರಾಕ್ಷಾರಸವನ್ನು ಕುಡಿಸಿದರು; ಆಗ ಚಿಕ್ಕವಳು ಎದ್ದು ಅವನ ಸಂಗಡ ಮಲ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ಳು. ಅವಳು ಮಲಗುವಾಗಲೂ ಏಳುವಾಗಲೂ ಅವನಿಗೆ ತಿಳಿಯ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ದಕ್ಕವನು ಅವರನ್ನು ಬಹಳವಾಗಿ ಬಲವಂತ ಮಾಡಿದ್ದರಿಂದ ಅವರು ತಿರುಗಿಕೊಂಡು ಅವನ ಮನೆಯೊಳಕ್ಕೆ ಪ್ರವೇಶಿಸಿದರು.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ಈ ಪ್ರಕಾರ ಲೋಟನ ಇಬ್ಬರು ಕುಮಾರ್ತೆಯರು ತಮ್ಮ ತಂದೆಯಿಂದ ಗರ್ಭಿಣಿಯ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ಮೊದಲು ಹುಟ್ಟಿದವಳು ಮಗನನ್ನು ಹೆತ್ತು ಅವನಿಗೆ ಮೋವಾಬ್‌ ಎಂದು ಹೆಸರಿಟ್ಟಳು. ಇಂದಿನ ವರೆಗೂ ಮೋವಾಬ್ಯರಿಗೆ ಇವ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ಚಿಕ್ಕವಳು ಸಹ ಮಗನನ್ನು ಹೆತ್ತು ಅವನಿಗೆ ಬೆನಮ್ಮಿ ಎಂದು ಹೆಸರಿಟ್ಟಳು. ಇಂದಿನ ವರೆಗೂ ಅಮ್ಮೋನನ ಮಕ್ಕಳಿಗೆ ಇವ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ಾಗಿ ಔತಣಮಾಡಿಸಿ ಹುಳಿಯಿಲ್ಲದ ರೊಟ್ಟಿಗಳನ್ನು ಸುಟ್ಟನು. ಅವರು ಊಟ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ಅವರು ಮಲಗುವದಕ್ಕಿಂತ ಮುಂಚೆ ಸೊದೋಮ್‌ ಪಟ್ಟಣದ ಜನರು, ಹುಡುಗರು ಮೊದಲುಗೊಂಡು ಮುದುಕರ ವರೆಗೆ ಜನರ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ಆದಿಕಾಂಡ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