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presProps" Target="presProps.xml"/>
  <Relationship Id="rId70" Type="http://schemas.openxmlformats.org/officeDocument/2006/relationships/viewProps" Target="viewProps.xml"/>
  <Relationship Id="rId7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ஈசாக்கு அவ்விடம் விட்டுப் புறப்பட்டு, கேராரின் பள்ளத்தாக்கிலே கூடாரம் போட்டு, அங்கே குடியிருந்து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தன் தகப்பனாகிய ஆபிரகாமின் நாட்களில் வெட்டினவைகளும், ஆபிரகாம் மரித்தபின் பெலிஸ்தர் தூர்த்துப்போட்டவைகளுமான துரவுகளை மறுபடியும் தோண்டி, தன் தகப்பன் அவைகளுக்கு இட்டிருந்த பேர்களின்படியே அவைகளுக்குப் பேரிட்ட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தன் தகப்பனாகிய ஆபிரகாமின் நாட்களில் வெட்டினவைகளும், ஆபிரகாம் மரித்தபின் பெலிஸ்தர் தூர்த்துப்போட்டவைகளுமான துரவுகளை மறுபடியும் தோண்டி, தன் தகப்பன் அவைகளுக்கு இட்டிருந்த பேர்களின்படியே அவைகளுக்குப் பேரிட்ட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ஈசாக்குடைய வேலைக்காரர் பள்ளத்தாக்கிலே வெட்டி, அங்கே சுரக்கும் நீரூற்றைக் கண்ட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ஈசாக்குடைய வேலைக்காரர் பள்ளத்தாக்கிலே வெட்டி, அங்கே சுரக்கும் நீரூற்றைக் கண்ட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கேராரூர் மேய்ப்பர் இந்தத் தண்ணீர் தங்களுடையது என்று சொல்லி, ஈசாக்குடைய மேய்ப்பருடனே வாக்குவாதம்பண்ணினார்கள்; அவர்கள் தன்னோடே வாக்குவாதம்பண்ணினபடியால், அந்தத் துரவுக்கு ஏசேக்கு என்று பேரிட்ட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கேராரூர் மேய்ப்பர் இந்தத் தண்ணீர் தங்களுடையது என்று சொல்லி, ஈசாக்குடைய மேய்ப்பருடனே வாக்குவாதம்பண்ணினார்கள்; அவர்கள் தன்னோடே வாக்குவாதம்பண்ணினபடியால், அந்தத் துரவுக்கு ஏசேக்கு என்று பேரிட்ட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வேறொரு துரவை வெட்டினார்கள்; அதைக்குறித்தும் வாக்குவாதம்பண்ணினார்கள்; ஆகையால் அதற்கு சித்னா என்று பேரிட்ட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வேறொரு துரவை வெட்டினார்கள்; அதைக்குறித்தும் வாக்குவாதம்பண்ணினார்கள்; ஆகையால் அதற்கு சித்னா என்று பேரிட்ட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ின்பு அவ்விடம் விட்டுப் பெயர்ந்து போய், வேறொரு துரவை வெட்டினான்; அதைக்குறித்து அவர்கள் வாக்குவாதம்பண்ணவில்லை; அப்பொழுது அவன்: நாம் தேசத்தில் பலுகும்படிக்கு, இப்பொழுது கர்த்தர் நமக்கு இடம் உண்டாக்கினார் என்று சொல்லி, அதற்கு ரெகொபோத் என்று பேரிட்ட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ஈசாக்கு அந்தத் தேசத்தில் விதை விதைத்தான்; கர்த்தர் அவனை ஆசீர்வதித்ததினால் அந்த வருஷத்தில் நூறுமடங்கு பலன் அடைந்தான்;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ின்பு அவ்விடம் விட்டுப் பெயர்ந்து போய், வேறொரு துரவை வெட்டினான்; அதைக்குறித்து அவர்கள் வாக்குவாதம்பண்ணவில்லை; அப்பொழுது அவன்: நாம் தேசத்தில் பலுகும்படிக்கு, இப்பொழுது கர்த்தர் நமக்கு இடம் உண்டாக்கினார் என்று சொல்லி, அதற்கு ரெகொபோத் என்று பேரிட்ட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ங்கேயிருந்து பெயெர்செபாவுக்குப் போன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ன்று ராத்திரியிலே கர்த்தர் அவனுக்குத் தரிசனமாகி: நான் உன் தகப்பனாகிய ஆபிரகாமுடைய தேவன், பயப்படாதே, நான் உன்னோடேகூட இருந்து, என் ஊழியக்காரனாகிய ஆபிரகாமினிமித்தம் உன்னை ஆசீர்வதித்து, உன் சந்ததியைப் பெருகப்பண்ணுவேன் என்ற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ன்று ராத்திரியிலே கர்த்தர் அவனுக்குத் தரிசனமாகி: நான் உன் தகப்பனாகிய ஆபிரகாமுடைய தேவன், பயப்படாதே, நான் உன்னோடேகூட இருந்து, என் ஊழியக்காரனாகிய ஆபிரகாமினிமித்தம் உன்னை ஆசீர்வதித்து, உன் சந்ததியைப் பெருகப்பண்ணுவேன் என்ற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ன்று ராத்திரியிலே கர்த்தர் அவனுக்குத் தரிசனமாகி: நான் உன் தகப்பனாகிய ஆபிரகாமுடைய தேவன், பயப்படாதே, நான் உன்னோடேகூட இருந்து, என் ஊழியக்காரனாகிய ஆபிரகாமினிமித்தம் உன்னை ஆசீர்வதித்து, உன் சந்ததியைப் பெருகப்பண்ணுவேன் என்ற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ங்கே அவன் ஒரு பலிபீடத்தைக் கட்டி, கர்த்தருடைய நாமத்தைத் தொழுதுகொண்டு, அங்கே தன் கூடாரத்தைப் போட்டான். அவ்விடத்தில் ஈசாக்கின் வேலைக்காரர் ஒரு துரவை வெட்டின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ங்கே அவன் ஒரு பலிபீடத்தைக் கட்டி, கர்த்தருடைய நாமத்தைத் தொழுதுகொண்டு, அங்கே தன் கூடாரத்தைப் போட்டான். அவ்விடத்தில் ஈசாக்கின் வேலைக்காரர் ஒரு துரவை வெட்டின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பிமெலேக்கும் அவன் சிநேகிதனாகிய அகுசாத்தும் அவன் சேனாபதியாகிய பிகோலும், கேராரிலிருந்து அவனிடத்துக்கு வந்த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பிமெலேக்கும் அவன் சிநேகிதனாகிய அகுசாத்தும் அவன் சேனாபதியாகிய பிகோலும், கேராரிலிருந்து அவனிடத்துக்கு வந்த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ப்பொழுது ஈசாக்கு அவர்களை நோக்கி: ஏன் என்னிடத்தில் வந்தீர்கள்? நீங்கள் என்னைப் பகைத்து, என்னை உங்களிடத்தில் இராதபடிக்குத் துரத்திவிட்டீர்களே என்ற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ன் ஐசுவரியவானாகி, வரவர விருத்தியடைந்து, மகா பெரியவனான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ப்பொழுது ஈசாக்கு அவர்களை நோக்கி: ஏன் என்னிடத்தில் வந்தீர்கள்? நீங்கள் என்னைப் பகைத்து, என்னை உங்களிடத்தில் இராதபடிக்குத் துரத்திவிட்டீர்களே என்ற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தற்கு அவர்கள்: நிச்சயமாய்க் கர்த்தர் உம்மோடேகூட இருக்கிறார் என்று கண்டோம்: ஆகையால் எங்களுக்கும் உமக்கும் ஒரு ஆணை ஏற்பாடு உண்டாகவேண்டும் என்று நாங்கள் நிர்ணயம் பண்ணினோம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தற்கு அவர்கள்: நிச்சயமாய்க் கர்த்தர் உம்மோடேகூட இருக்கிறார் என்று கண்டோம்: ஆகையால் எங்களுக்கும் உமக்கும் ஒரு ஆணை ஏற்பாடு உண்டாகவேண்டும் என்று நாங்கள் நிர்ணயம் பண்ணினோம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நாங்கள் உம்மைத் தொடாமல், நன்மையையே உமக்குச் செய்து, உம்மைச் சமாதானத்தோடே அனுப்பிவிட்டதுபோல, நீரும் எங்களுக்குத் தீங்கு செய்யாதபடிக்கு உம்மோடே உடன்படிக்கை பண்ணிக்கொள்ள வந்தோம்; நீர் கர்த்தரால் ஆசீர்வதிக்கப்பட்டவராமே என்ற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நாங்கள் உம்மைத் தொடாமல், நன்மையையே உமக்குச் செய்து, உம்மைச் சமாதானத்தோடே அனுப்பிவிட்டதுபோல, நீரும் எங்களுக்குத் தீங்கு செய்யாதபடிக்கு உம்மோடே உடன்படிக்கை பண்ணிக்கொள்ள வந்தோம்; நீர் கர்த்தரால் ஆசீர்வதிக்கப்பட்டவராமே என்ற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வன் அவர்களுக்கு விருந்துபண்ணினான், அவர்கள் புசித்துக் குடித்த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திகாலையில் எழுந்து ஒருவருக்கொருவர் ஆணையிட்டுக்கொண்டார்கள். பின்பு ஈசாக்கு அவர்களை அனுப்பிவிட்டான்; அவர்கள் அவனிடத்திலிருந்து சமாதானத்தோடே போய்விட்ட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திகாலையில் எழுந்து ஒருவருக்கொருவர் ஆணையிட்டுக்கொண்டார்கள். பின்பு ஈசாக்கு அவர்களை அனுப்பிவிட்டான்; அவர்கள் அவனிடத்திலிருந்து சமாதானத்தோடே போய்விட்ட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பிரகாமின் நாட்களில் உண்டான பஞ்சத்தை அல்லாமல் பின்னும் ஒரு பஞ்சம் தேசத்தில் உண்டாயிற்று; அப்பொழுது ஈசாக்கு பெலிஸ்தருக்கு ராஜாவாகிய அபிமெலேக்கினிடத்தில் கேராருக்குப் போன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பிரகாமின் நாட்களில் உண்டான பஞ்சத்தை அல்லாமல் பின்னும் ஒரு பஞ்சம் தேசத்தில் உண்டாயிற்று; அப்பொழுது ஈசாக்கு பெலிஸ்தருக்கு ராஜாவாகிய அபிமெலேக்கினிடத்தில் கேராருக்குப் போன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னுக்கு ஆட்டுமந்தையும், மாட்டுமந்தையும், அநேக பணிவிடைக்காரரும் இருந்தபடியினாலே பெலிஸ்தர் அவன் பேரில் பொறாமை கொண்டு,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ர்த்தர் அவனுக்குத் தரிசனமாகி: நீ எகிப்துக்குப் போகாமல், நான் உனக்குச் சொல்லும் தேசத்திலே குடியிரு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ர்த்தர் அவனுக்குத் தரிசனமாகி: நீ எகிப்துக்குப் போகாமல், நான் உனக்குச் சொல்லும் தேசத்திலே குடியிரு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ந்தத் தேசத்திலே வாசம்பண்ணு; நான் உன்னோடேகூட இருந்து, உன்னை ஆசீர்வதிப்பேன்; நான் உனக்கும் உன் சந்ததிக்கும் இந்தத் தேசங்கள் யாவையும் தந்து, உன் தகப்பனாகிய ஆபிரகாமுக்கு நான் இட்ட ஆணையை நிறைவேற்றுவே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ந்தத் தேசத்திலே வாசம்பண்ணு; நான் உன்னோடேகூட இருந்து, உன்னை ஆசீர்வதிப்பேன்; நான் உனக்கும் உன் சந்ததிக்கும் இந்தத் தேசங்கள் யாவையும் தந்து, உன் தகப்பனாகிய ஆபிரகாமுக்கு நான் இட்ட ஆணையை நிறைவேற்றுவே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ஆபிரகாம் என் சொல்லுக்குக் கீழ்ப்படிந்து, என் விதிகளையும், என் கற்பனைகளையும், என் நியமங்களையும், என் பிரமாணங்களையும் கைக்கொண்டபடியினால்,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ஆபிரகாம் என் சொல்லுக்குக் கீழ்ப்படிந்து, என் விதிகளையும், என் கற்பனைகளையும், என் நியமங்களையும், என் பிரமாணங்களையும் கைக்கொண்டபடியினால்,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ன் உன் சந்ததியை வானத்தின் நட்சத்திரங்களைப்போலப் பெருகப்பண்ணி, உன் சந்ததிக்கு இந்தத் தேசங்கள் யாவையும் தருவேன்; உன் சந்ததிக்குள் பூமியிலுள்ள சகல ஜாதிகளும் ஆசீர்வதிக்கப்படும் என்றார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ன் உன் சந்ததியை வானத்தின் நட்சத்திரங்களைப்போலப் பெருகப்பண்ணி, உன் சந்ததிக்கு இந்தத் தேசங்கள் யாவையும் தருவேன்; உன் சந்ததிக்குள் பூமியிலுள்ள சகல ஜாதிகளும் ஆசீர்வதிக்கப்படும் என்றார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ஈசாக்கு கேராரிலே குடியிருந்தா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்விடத்து மனிதர்கள் அவன் மனைவியைக்குறித்து விசாரித்தபோது: இவள் என் சகோதரி என்றான். ரெபெக்காள் பார்வைக்கு அழகுள்ளவளானபடியால், அவ்விடத்து மனிதர்கள் அவள் நிமித்தம் தன்னைக் கொல்லுவார்கள் என்று எண்ணி, அவளைத் தன் மனைவி என்று சொல்லப் பயந்த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னுக்கு ஆட்டுமந்தையும், மாட்டுமந்தையும், அநேக பணிவிடைக்காரரும் இருந்தபடியினாலே பெலிஸ்தர் அவன் பேரில் பொறாமை கொண்டு,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்விடத்து மனிதர்கள் அவன் மனைவியைக்குறித்து விசாரித்தபோது: இவள் என் சகோதரி என்றான். ரெபெக்காள் பார்வைக்கு அழகுள்ளவளானபடியால், அவ்விடத்து மனிதர்கள் அவள் நிமித்தம் தன்னைக் கொல்லுவார்கள் என்று எண்ணி, அவளைத் தன் மனைவி என்று சொல்லப் பயந்தா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்விடத்து மனிதர்கள் அவன் மனைவியைக்குறித்து விசாரித்தபோது: இவள் என் சகோதரி என்றான். ரெபெக்காள் பார்வைக்கு அழகுள்ளவளானபடியால், அவ்விடத்து மனிதர்கள் அவள் நிமித்தம் தன்னைக் கொல்லுவார்கள் என்று எண்ணி, அவளைத் தன் மனைவி என்று சொல்லப் பயந்தா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ன் அங்கே நெடுநாள் தங்கியிருக்கையில், பெலிஸ்தருக்கு ராஜாவாகிய அபிமெலேக்கு ஜன்னல் வழியாய்ப் பார்க்கும்போது, ஈசாக்கு தன் மனைவியாகிய ரெபெக்காளோடே விளையாடிக்கொண்டிருக்கிறதைக் கண்டா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ன் அங்கே நெடுநாள் தங்கியிருக்கையில், பெலிஸ்தருக்கு ராஜாவாகிய அபிமெலேக்கு ஜன்னல் வழியாய்ப் பார்க்கும்போது, ஈசாக்கு தன் மனைவியாகிய ரெபெக்காளோடே விளையாடிக்கொண்டிருக்கிறதைக் கண்டா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ிமெலேக்கு ஈசாக்கை அழைத்து: அவள் உன் மனைவியாயிருக்கிறாளே! பின்னை ஏன் அவளை உன் சகோதரி என்று சொன்னாய் என்றான். அதற்கு ஈசாக்கு: அவள் நிமித்தம் நான் சாகாதபடிக்கு, இப்படிச் சொன்னேன் என்றா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ிமெலேக்கு ஈசாக்கை அழைத்து: அவள் உன் மனைவியாயிருக்கிறாளே! பின்னை ஏன் அவளை உன் சகோதரி என்று சொன்னாய் என்றான். அதற்கு ஈசாக்கு: அவள் நிமித்தம் நான் சாகாதபடிக்கு, இப்படிச் சொன்னேன் என்றா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ிமெலேக்கு ஈசாக்கை அழைத்து: அவள் உன் மனைவியாயிருக்கிறாளே! பின்னை ஏன் அவளை உன் சகோதரி என்று சொன்னாய் என்றான். அதற்கு ஈசாக்கு: அவள் நிமித்தம் நான் சாகாதபடிக்கு, இப்படிச் சொன்னேன் என்றான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ற்கு அபிமெலேக்கு: எங்களிடத்தில் ஏன் இப்படிச் செய்தாய்? ஜனங்களுக்குள் யாராகிலும் உன் மனைவியோடே சயனிக்கவும், எங்கள்மேல் பழிசுமரவும் நீ இடமுண்டாக்கினாயே என்றான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ற்கு அபிமெலேக்கு: எங்களிடத்தில் ஏன் இப்படிச் செய்தாய்? ஜனங்களுக்குள் யாராகிலும் உன் மனைவியோடே சயனிக்கவும், எங்கள்மேல் பழிசுமரவும் நீ இடமுண்டாக்கினாயே என்றான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ன்பு அபிமெலேக்கு: இந்தப் புருஷனையாகிலும் இவன் மனைவியையாவது தொடுகிறவன் நிச்சயமாய்க் கொலைசெய்யப்படுவான் என்று எல்லா ஜன்ங்களும் அறியச் சொன்ன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ன் தகப்பனாகிய ஆபிரகாமின் நாட்களில் அவனுடைய வேலைக்காரர் வெட்டின துரவுகளையெல்லாம் தூர்த்து மண்ணினால் நிரப்பிப்போட்டார்கள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ன்பு அபிமெலேக்கு: இந்தப் புருஷனையாகிலும் இவன் மனைவியையாவது தொடுகிறவன் நிச்சயமாய்க் கொலைசெய்யப்படுவான் என்று எல்லா ஜன்ங்களும் அறியச் சொன்னான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ந்நாளில்தானே ஈசாக்கின் வேலைக்காரர் வந்து, தாங்கள் துரவு வெட்டின செய்தியை அவனுக்கு அறிவித்து, தண்ணீர் கண்டோம் என்றார்கள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ந்நாளில்தானே ஈசாக்கின் வேலைக்காரர் வந்து, தாங்கள் துரவு வெட்டின செய்தியை அவனுக்கு அறிவித்து, தண்ணீர் கண்டோம் என்றார்கள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தற்கு சேபா என்று பேரிட்டான்; ஆகையால் அந்த ஊரின் பேர் இந்நாள்வரைக்கும் பெயெர்செபா என்னப்படுகிறது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ஏசா நாற்பது வயதானபோது ஏத்தியனான பெயேரியினுடைய குமாரத்தியாகிய யூதீத்தையும், ஏத்தியனான ஏலோனுடைய குமாரத்தியாகிய பஸ்மாத்தையும் விவாகம்பண்ணினான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ஏசா நாற்பது வயதானபோது ஏத்தியனான பெயேரியினுடைய குமாரத்தியாகிய யூதீத்தையும், ஏத்தியனான ஏலோனுடைய குமாரத்தியாகிய பஸ்மாத்தையும் விவாகம்பண்ணினான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வர்கள் ஈசாக்குக்கும் ரெபெக்காளுக்கும் மனநோவாயிருந்த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ிமெலேக்கு ஈசாக்கை நோக்கி: நீ எங்களை விட்டுப் போய்விடு; எங்களைப் பார்க்கிலும் மிகவும் பலத்தவனானாய் என்ற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ிமெலேக்கு ஈசாக்கை நோக்கி: நீ எங்களை விட்டுப் போய்விடு; எங்களைப் பார்க்கிலும் மிகவும் பலத்தவனானாய் என்ற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ஈசாக்கு அவ்விடம் விட்டுப் புறப்பட்டு, கேராரின் பள்ளத்தாக்கிலே கூடாரம் போட்டு, அங்கே குடியிருந்து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93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বস্থান করে সেখানেই বসবাস করতে লাগ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এর বহুকাল আগে অব্রাহাম প্রচুর কূপ বা জলাশয খনন করেছিলেন| অব্রাহাম মারা গেলে পলেষ্টীয়রা সেইস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ূপ মাটি দিয়ে বুজিযে ফেলে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তখন ইসহাক ফিরে গিয়ে আবার সেই কূপগুলি খনন করলেন| ইসহাকের ভৃত্যরাও ছোট নদীটির কাছে একটা কূপ খন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ল এবং তারা সেই কূপের মধ্যে একটি জলের ঝর্ণা দেখতে পে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গরার উপত্যকায় যারা মেষ চরাত তাদের সঙ্গে ইসহাকের লোকজনদের বিবাদ বাধল| তারা বলল, “এই জল আমাদের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ই ইসহাক ঐ কূপটির নাম দিলেন এষক| তিনি কূপটির ঐ নাম দিলেন, কারণ ঐখানেই তর্কাতর্কিটা হয়ে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ইসহাকের লোকেরা আর একটি কূপ খনন করল| সেই কূপ নিয়ে ইসহাকের লোকেদের সঙ্গে স্থানীয লোকেদের আব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বাদ বাধল| তাই ইসহাক ঐ কূপটির নাম দিলেন সিট্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সেখান থেকে সরে গিয়ে ইসহাক আবার একটি কূপ খনন করলেন| এবার ঐ কূপটির নাম দিলেন রহোবোত্‌| ইসহা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ইসহাক তাঁর ক্ষেতে চাষ করলেন| এবং সে বছর খুব ভাল ফসল হল| প্রভু তাঁকে খুব আশীর্বাদ কর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ললেন, “এবার প্রভু আমাদের জন্যে একটা জায়গা পেয়েছেন| এখানেই আমরা বহুগুণ হব ও সফল হব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সেখান থেকে ইসহাক গেলেন বের্শেবাত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সেই রাত্রে প্রভু ইসহাকের সঙ্গে কথা বললেন| প্রভু বললেন, “আমি তোমার পিতা অব্রাহামের ঈশ্বর| ভয় পে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া| আমি তোমার সঙ্গে আছি এবং তোমায় আশীর্বাদ করছি| তোমার পরিবারকে আমি এক মহান পরিবারে পরিণত করব| আম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শ্বস্ত সেবক অব্রাহামের জন্যে আমি একাজ করব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সুতরাং ইসহাক এক বেদী নির্মাণ করে সেখানে প্রভুর উপাসনা করলেন| ইসহাক সেই জায়গায় তাঁবু স্থাপ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লেন আর তাঁর পরিচারকরা সেখানে কূপ খনন করল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6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গরার থেকে অবীমেলক এলেন ইসহাকের সঙ্গে দেখা করতে| অবীমেলকের সঙ্গে তাঁর উপদেষ্টা অহূষত্‌ এবং তাঁ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6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ৈন্যাধ্যক্ষ ফীকোলও এ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6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ইসহাক জিজ্ঞাসা করলেন, “আমার কাছে এসেছেন কেন? আগে আপনি আমার সঙ্গে বন্ধুর মত ব্যবহার করেন ন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ইসহাক ধনী হলেন| তিনি আরও অনেক ধন উপার্জন করলেন| এভাবে তিনি একজন অত্যন্ত ধনবান ব্যক্তি হ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6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মনকি আপনার রাজ্য থেকে আপনি আমায় তাড়িয়ে দিয়েছিলেন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6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উত্তরে তাঁরা বললেন, “এখন আমরা জেনেছি য়ে প্রভু আপনার সঙ্গে আছেন| আমরা মনে করি য়ে আমাদের মধ্য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6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কটা চুক্তি হওয়া উচিত্‌| আমরা চাই আপনি আমাদের কাছে শপথ নিন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6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আমরা আপনাকে কখনও আঘাত করি নি| আপনিও দিব্য করুন য়ে আমাদের কখনও আঘাত করবেন না| আমরা আপনা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6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হিষ্কার করেছিলাম| এখন এটা পরিষ্কার য়ে প্রভু আপনাকে আশীর্বাদ করেছেন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6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সুতরাং ইসহাক অভ্য়াগতদের জন্যে এক ভোজসভার আযোজন করলেন| সবাই পরিতৃপ্তির সঙ্গে পানভোজন কর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6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পরদিন খুব সকালে তাঁরা একে অপরের কাছে একটি প্রতিজ্ঞা করলেন| তারপর তাঁরা শান্তিপূর্ণভাবে বিদা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6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ি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6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একবার দুর্ভিক্ষ হল| অব্রাহামের সময় য়েমন হয়েছিল এই দুর্ভিক্ষটা তেমনই ছিল| তখন ইসহা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6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লেষ্টীয়দের অবীমেলকের সঙ্গে দেখা করার জন্যে গরারে গে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তিনি প্রচুর মেষপাল ও গো-পালের মালিক হলেন| তাঁর বিশাল দাস ও ধন ছিল| সমস্ত পলেষ্টীয় মানুষরা তাঁ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6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প্রভু ইসহাককে দর্শন দিলেন এবং বললেন, “মিশরে য়েও না| আমি তোমায় য়ে দেশে বাস করার পরামর্শ দিচ্ছ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6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েই দেশে বাস কর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6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সেই দেশে থাকো এবং আমি তোমার সঙ্গে থাকব| আমি তোমায় আশীর্বাদ করব| এই যত জমিজমা দেখচ সব আমি তোমায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6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ও তোমার পরিবারকে দেব| তোমার পিতা অব্রাহামকে আমি যা-যা প্রতিজ্ঞা করেছিলাম সে সব কথা আমি রাখ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6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আকাশের তারার মত তোমার উত্তরপুরুষরা হবে অসংখ্য এবং তোমার পরিবার এই সমস্ত জমির মালিক হবে| তোম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6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উত্তরপুরুষদের মাধ্যমে পৃথিবীর সমস্ত জাতি আমার আশীর্বাদ পা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6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তোমার পিতা অব্রাহাম আমার কথা, আমার আদেশ, আমার বিধি, আমার নিয়ম সব কিছু পালন করেছিল এবং আমি তা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6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া যা করতে বলেছিলাম সব করেছিল বলে আমি এটা করব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6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সুতরাং ইসহাক গরারে থেকে গেলেন এবং সেখানেই বাস করতে লাগ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6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ইসহাকের স্ত্রী রিবিকা ছিল অপূর্ব সুন্দরী| গরারের বাসিন্দারা রিবিকার সম্পর্কে ইসহাককে জিজ্ঞাসাবা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ঈর্ষা করতে লাগ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6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তে লাগল| ইসহাক বললেন, “ও আমার বোন|” রিবিকাকে তার স্ত্রী হিসেবে পরিচয দিতে ইসহাক ভয় পেল| ইসহাক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6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ভয় হল য়ে রিবিকাকে পাওয়ার জন্যে তারা তাকে হত্যা করতে পার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6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তারপর ইসহাক সেখানে বহুদিন থেকেছিলেন| একদিন অবীমেলক জানালা দিয়ে ইসহাক ও তার স্ত্রী রিবিকাকে খেল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6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তে দেখ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6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তখন অবীমেলক ইসহাককে ডেকে পাঠালেন| অবীমেলক বললেন, “এই নারী আসলে তোমার স্ত্রী| আমায় কেন মিথ্যে ক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6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লেছিলে য়ে এ তোমার বোন?”ইসহাক বলল, “আমি ভয় পেয়েছিলাম য়ে একে স্ত্রী বলে পরিচয দিলে ওকে পাওয়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6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ন্যে আপনি আমায় হত্যা করবেন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6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অবীমেলক বললেন, “আমাদের প্রতি অত্যন্ত অন্যায় অবিচার করেছ| আমাদের মধ্যে কেউ যদি তোমার স্ত্রী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6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য়্য়াসঙ্গিনী করতো তাহলে সে মহাপাপের ভাগী হত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6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সুতরাং অবীমেলক তাঁর সমস্ত প্রজাদের সাবধান করে দিলেন| তিনি বললেন, “কেউ এই লোকটির বা এর স্ত্রী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ফলে অনেক কাল আগে অব্রাহাম ও তাঁর লোকজন য়েসব কূপ খনন করেছিলেন সেগুলো পলেষ্টীয়রা বুজিযে ফেল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6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োন ক্ষতি করবে না| যদি কেউ এদের কোনও ক্ষতি করে তাহলে তার শাস্তি হবে মৃত্যু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6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সেইদিন ইসহাকের ভৃত্যরা এসে তারা য়ে কূপ খনন করেছিল তার কথা জানাল| তারা বলল, “ঐ কূপের মধ্যে জ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6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ওয়া গেছ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6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তাই ইসহাক ঐ কূপের নাম দিলেন শিবিরা এবং এখনও ঐ নগরী বের্-শেবা নামে পরিচিত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6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এষৌর যখন 40 বছর বয়স হল তখন সে দুজন হিত্তীয় রমণীকে বিবাহ করল| একজন ছিল বেরির কন্যা য়িহূদীত্‌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6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ন্যজন ছিল এলনের কন্যা বাসমত্‌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6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এই বিবাহ দুটিতে ইসহাক এবং রিবিকা মানসিকভাবে বিপর্য়স্ত হয়েছি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এমনকি অবীমেলক পর্য্ন্ত ইসহাককে বললেন, “আমাদের দেশ ছেড়ে চলে যাও| তুমি আমাদের অপেক্ষা অনেক বেশ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ক্তিশালী হয়ে গেছ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সুতরাং ইসহাক সেই স্থান ত্যাগ করে সঙ্কীর্ণ গরার নদীর ধারে এসে শিবির স্থাপন করলেন| ইসহাক সেখান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2026-09-07T01:04:20Z</dcterms:created>
  <dcterms:modified xsi:type="dcterms:W3CDTF">2026-09-07T01:04:20Z</dcterms:modified>
  <dc:title>আদিপুস্তক : 26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