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டியே தேவனுடைய பெட்டியைக் கீரியாத்யாரீமிலிருந்து கொண்டுவரும்படி, தாவீது எகிப்தைச்சேர்ந்த கோர் நதிதுவக்கி ஆமாத்தின் எல்லைமட்டுமுள்ள இஸ்ரவேலையெல்லாங்கூட்டி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ேருபீன்களின் நடுவே வாசம்பண்ணுகிற கர்த்தராகிய தேவனுடைய நாமம் தொழுதுகொள்ளப்படுகிற அவருடைய பெட்டியை யூதாவிலிருக்கிற கீரியாத்யாரீமுக்கடுத்த பாலாவிலிருந்து கொண்டுவரும்படிக்கு, அவனும் இஸ்ரவேலர் அனைவரும் அவ்விடத்திற்குப்போன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ேருபீன்களின் நடுவே வாசம்பண்ணுகிற கர்த்தராகிய தேவனுடைய நாமம் தொழுதுகொள்ளப்படுகிற அவருடைய பெட்டியை யூதாவிலிருக்கிற கீரியாத்யாரீமுக்கடுத்த பாலாவிலிருந்து கொண்டுவரும்படிக்கு, அவனும் இஸ்ரவேலர் அனைவரும் அவ்விடத்திற்குப்போன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கள் தேவனுடைய பெட்டியை அபினதாபின் வீட்டிலிருந்து ஒரு புதுரதத்தின்மேல் ஏற்றிக்கொண்டு வந்தார்கள்; ஊசாவும் அகியோவும் ரதத்தை நடத்தின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ாவீதும் சகல இஸ்ரவேலரும் தங்கள் முழுப் பலத்தோடும் தேவனுக்குமுன்பாகச் சுரமண்டலங்களையும் தம்புருகளையும் மேளங்களையும் கைத்தாளங்களையும் பூரிகைகளையும் சேவித்து மகிழ்ச்சியாய் ஆடிப்பாடின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ாவீதும் சகல இஸ்ரவேலரும் தங்கள் முழுப் பலத்தோடும் தேவனுக்குமுன்பாகச் சுரமண்டலங்களையும் தம்புருகளையும் மேளங்களையும் கைத்தாளங்களையும் பூரிகைகளையும் சேவித்து மகிழ்ச்சியாய் ஆடிப்பாடின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கள் கீதோனின் களமட்டும்வந்தபோது, மாடுகள் இடறினபடியினால், ஊசா பெட்டியைப் பிடிக்கத் தன் கையை நீட்டின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கள் கீதோனின் களமட்டும்வந்தபோது, மாடுகள் இடறினபடியினால், ஊசா பெட்டியைப் பிடிக்கத் தன் கையை நீட்டின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கர்த்தர் ஊசாவின்மேல் கோபம் மூண்டவராகி, அவன் தன்கையை பெட்டியண்டைக்கு நீட்டினதினிமித்தம் அவனை அடித்தார்; அங்கே அவன் தேவசமுகத்தில் செத்த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கர்த்தர் ஊசாவின்மேல் கோபம் மூண்டவராகி, அவன் தன்கையை பெட்டியண்டைக்கு நீட்டினதினிமித்தம் அவனை அடித்தார்; அங்கே அவன் தேவசமுகத்தில் செத்த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ாவீது ஆயிரம்பேருக்குத் தலைவரோடும் நூறுபேருக்குத் தலைவரோடும் சகல அதிபதிகளோடும் ஆலோசனைபண்ணி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கர்த்தர் ஊசாவை அடித்ததினிமித்தம் தாவீது விசனப்பட்டு, அந்த ஸ்தலத்திற்கு இந்நாள்மட்டும் வழங்கிவருகிற பேரேஸ்ஊசா என்னும் பேரிட்டு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கர்த்தர் ஊசாவை அடித்ததினிமித்தம் தாவீது விசனப்பட்டு, அந்த ஸ்தலத்திற்கு இந்நாள்மட்டும் வழங்கிவருகிற பேரேஸ்ஊசா என்னும் பேரிட்டு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ன்றையதினம் தேவனுக்குப்பயந்து: தேவனுடைய பெட்டியை நான் என்னிடத்துக்குக் கொண்டுவருவது எப்படியென்று சொல்லி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ெட்டியைத் தன்னிடத்தில் தாவீதின் நகரத்திலே கொண்டுவராமல், அதைக் கித்தியனாகிய ஓபேத்ஏதோமின்வீட்டிலே சேர்த்த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ேவனுடைய பெட்டி ஓபேத்ஏதோமின் வீட்டிலே அவனிடத்தில் மூன்றுமாதம் இருக்கையில், கர்த்தர் ஓபேத்ஏதோமின் வீட்டையும் அவனுக்கு உண்டான எல்லாவற்றையும் ஆசீர்வதித்த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ேவனுடைய பெட்டி ஓபேத்ஏதோமின் வீட்டிலே அவனிடத்தில் மூன்றுமாதம் இருக்கையில், கர்த்தர் ஓபேத்ஏதோமின் வீட்டையும் அவனுக்கு உண்டான எல்லாவற்றையும் ஆசீர்வதித்த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ாவீது ஆயிரம்பேருக்குத் தலைவரோடும் நூறுபேருக்குத் தலைவரோடும் சகல அதிபதிகளோடும் ஆலோசனைபண்ணி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ஸ்ரவேல் சபையையெல்லாம் நோக்கி: உங்களுக்குச் சம்மதியும் நம்முடைய தேவனாகிய கர்த்தருக்குச் சித்தமுமாயிருந்தால், இஸ்ரவேலின் தேசங்களிலெல்லாம் இருக்கிற நம்முடைய மற்றச் சகோதரரும், அவர்களோடே தங்கள் வெளிநிலங்களில் இருக்கிற ஆசாரியரும் லேவியரும் நம்மோடே கூடும்படிக்கு நாம் சீக்கிரமாய் அவர்களிடத்துக்கு ஆளனுப்பி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ஸ்ரவேல் சபையையெல்லாம் நோக்கி: உங்களுக்குச் சம்மதியும் நம்முடைய தேவனாகிய கர்த்தருக்குச் சித்தமுமாயிருந்தால், இஸ்ரவேலின் தேசங்களிலெல்லாம் இருக்கிற நம்முடைய மற்றச் சகோதரரும், அவர்களோடே தங்கள் வெளிநிலங்களில் இருக்கிற ஆசாரியரும் லேவியரும் நம்மோடே கூடும்படிக்கு நாம் சீக்கிரமாய் அவர்களிடத்துக்கு ஆளனுப்பி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ஸ்ரவேல் சபையையெல்லாம் நோக்கி: உங்களுக்குச் சம்மதியும் நம்முடைய தேவனாகிய கர்த்தருக்குச் சித்தமுமாயிருந்தால், இஸ்ரவேலின் தேசங்களிலெல்லாம் இருக்கிற நம்முடைய மற்றச் சகோதரரும், அவர்களோடே தங்கள் வெளிநிலங்களில் இருக்கிற ஆசாரியரும் லேவியரும் நம்மோடே கூடும்படிக்கு நாம் சீக்கிரமாய் அவர்களிடத்துக்கு ஆளனுப்பி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மது தேவனுடைய பெட்டியைத் திரும்ப நம்மிடத்துக்குக் கொண்டுவருவோமாக; சவுலின் நாட்களில் அதைத் தேடாதேபோனோம் என்ற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ந்தக் காரியம் சகல ஜனத்தின் பார்வைக்கும் செம்மையாயிருந்தபடியால், சபையார் எல்லாரும் அப்படியே செய்வோம் என்ற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டியே தேவனுடைய பெட்டியைக் கீரியாத்யாரீமிலிருந்து கொண்டுவரும்படி, தாவீது எகிப்தைச்சேர்ந்த கோர் நதிதுவக்கி ஆமாத்தின் எல்லைமட்டுமுள்ள இஸ்ரவேலையெல்லாங்கூட்டி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90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િર્યાથ-યઆરીમથી યરૂશાલેમ લઇ આવવા માટે ભેગા કર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પછી દાઉદ અને બધા ઇસ્રાએલીઓ, જે યહોવાનું નામ ધરાવે છે, ને જેના પરના કરૂબો પર દેવ યહોવા બિરાજે છ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 કરારકોશ લઇ આવવા યહૂદામાં આવેલા બાઅલાહ મુકામે ગ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તેઓએ અબીનાદાબના ઘરમાંથી દેવના કોશને લઇને નવા ગાડામાં મૂક્યો. ઉઝઝા અને આહ્યો ગાડું હાંકતા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દાઉદ અને બધા ઇસ્રાએલીઓ દેવની સમક્ષ વીણા, સારંગી, ખંજરી, ઝાંઝ અને રણશીંગડા વગાડીને જોરશોરથી નાચત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ગાતા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જ્યારે તેઓ કીદોનની ખળી આગળ આવ્યા; ત્યારે બળદોને ઠોકર વાગી એટલે ઉઝઝાએ કોશને પડી જતો અટકાવવા હા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ંબાવીને તેને પકડ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તે કોશને અડક્યો તેથી યહોવાનો રોષ તેના પર ભભૂકી ઊઠયો. તેમણે ઉઝઝાને માર્યો અને તે દેવ સમક્ષ મૃત્ય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ામ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દાઉદે પોતાની સેનાના યોદ્ધાઓ, જે 1,000 માણસોની ટુકડીના અને 100 માણસોની ટુકડીના સેના નાયક હતા તેમ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યહોવાએ આમ ઉઝઝા પર આક્રમણ કર્યુ. એથી દાઉદને ખોટું લાગ્યુ. અને તેણે તે જગ્યાનું નામ “પેરેસ-ઉઝઝા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ાડ્યું જે આજે પણ તે જ નામે ઓળખાય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દાઉદને તે દિવસે દેવનો ભય લાગ્યો અને તે બોલ્યો, “હું ‘દેવના કોશ’ ને મારે ઘેર શી રીતે લઇ જાઉં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આથી દાઉદ કોશને પોતાને ઘેર દાઉદનગરમાં ન લઇ ગયો, પણ ગાથના વતની ઓબેદ-અદોમની પાસે લઇ ગ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ત્રણ મહિના સુધી દેવનો કોશ ઓબેદ-અદોમના કુટુંબ સાથે હતો અને યહોવાએ ઓબેદ-અદોમના કુટુંબ અને તે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ર્વને આશીર્વાદ આપ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ાથે વાત કર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પછી ઇસ્રાએલીઓના એકત્ર થયેલા લોકોને સંબોધીને કહ્યું, “જો તમને સૌને મંજૂર હોય અને આપણા યહોવાની એવ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ઇચ્છા હોય તો આપણે સમગ્ર ઇસ્રાએલના બાકીના દેશબંધુઓને તેમજ આજુબાજુની ભૂમિ સહિતના પોતાનાં શહેરોમાં વસત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ાજકોને અને લેવીઓને સંદેશો મોકલીને આપણી સાથે જોડાવા માટે તેઓને આમંત્રણ આપીએ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આપણા દેવનો કરારકોશ પાછો લાવીએ કારણકે શાઉલ જીવતો હતો. ત્યારથી આપણે ત્યાં ઉપાસના કરી નહોતી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સમગ્ર સભા તેમની સાથે સહમત થઇ, કારણ બધા લોકોની ષ્ટિએ એ જ યોગ્ય હત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તેથી દાઉદે મિસરની સરહદે આવેલા શિહોરથી માંડીને છેક હમાથ સુધીના દેશભરના બધા ઇસ્રાએલીઓને કરારકોશ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2026-09-07T01:00:18Z</dcterms:created>
  <dcterms:modified xsi:type="dcterms:W3CDTF">2026-09-07T01:00:18Z</dcterms:modified>
  <dc:title>૧ કાળવૃત્તાંત : 13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