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்முடைய கரத்தின் கிரியைகளின்மேல் நீர் அவனுக்கு ஆளுகைதந்து, சகலத்தையும் அவனுடைய பாதங்களுக்குக் கீழ்ப்படுத்தின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்முடைய கரத்தின் கிரியைகளின்மேல் நீர் அவனுக்கு ஆளுகைதந்து, சகலத்தையும் அவனுடைய பாதங்களுக்குக் கீழ்ப்படுத்தின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டுமாடுகளெல்லாவற்றையும், காட்டுமிருகங்கள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ாயத்துப் பறவைகளையும், சமுத்திரத்து மச்சங்களையும், கடல்களில் சஞ்சரிக்கிறவைகளையும் அவனுடைய பாதங்களுக்குக் கீழ்ப்படுத்தின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ாயத்துப் பறவைகளையும், சமுத்திரத்து மச்சங்களையும், கடல்களில் சஞ்சரிக்கிறவைகளையும் அவனுடைய பாதங்களுக்குக் கீழ்ப்படுத்தின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் ஆண்டவராகிய கர்த்தாவே, உம்முடைய நாமம் பூமியெங்கும் எவ்வளவு மேன்மையுள்ளத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் ஆண்டவராகிய கர்த்தாவே, உம்முடைய நாமம் பூமியெங்கும் எவ்வளவு மேன்மையுள்ளதாயிருக்கிறது! உம்முடைய மகத்துவத்தை வானங்களுக்கு மேலாக வைத்த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் ஆண்டவராகிய கர்த்தாவே, உம்முடைய நாமம் பூமியெங்கும் எவ்வளவு மேன்மையுள்ளதாயிருக்கிறது! உம்முடைய மகத்துவத்தை வானங்களுக்கு மேலாக வைத்த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கைஞனையும் பழிகாரனையும் அடக்கிப்போட, தேவரீர் உம்முடைய சத்துருக்களினிமித்தம் குழந்தைகள் பாலகர் வாயினால் பெலன் உண்டுபண்ணி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கைஞனையும் பழிகாரனையும் அடக்கிப்போட, தேவரீர் உம்முடைய சத்துருக்களினிமித்தம் குழந்தைகள் பாலகர் வாயினால் பெலன் உண்டுபண்ணின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விரல்களின் கிரியையாகிய உம்முடைய வானங்களையும், நீர் ஸ்தாபித்த சந்திரனையும், நட்சத்திரங்களையும் நான் பார்க்கும்போ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விரல்களின் கிரியையாகிய உம்முடைய வானங்களையும், நீர் ஸ்தாபித்த சந்திரனையும், நட்சத்திரங்களையும் நான் பார்க்கும்போ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ுஷனை நீர் நினைக்கிறதற்கும், மனுஷகுமாரனை நீர் விசாரிக்கிறதற்கும் அவன் எம்மாத்திரம் என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அவனை தேவதூதரிலும் சற்று சிறியவனாக்கினீர்; மகிமையினாலும் கனத்தினாலும் அவனை முடிசூட்டின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made him to have dominion over the works of your hands; you have put all things unde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e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sheep and oxen, yea, and the beasts of the fiel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fowl of the air, and the fish of the sea, and whatsoever passes through the path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 LORD our Lord, how excellent is your name in all the earth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LORD, our Lord, how excellent is your name in all the earth! who have set your glory abo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ut of the mouth of babes and infants have you ordained strength because of yours enemies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ight still the enemy and the ave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en I consider your heavens, the work of your fingers, the moon and the stars, which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ain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at is man, that you are mindful of him? and the son of man, that you visit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 have made him a little lower than the angels, and have crowned him with glory and hon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2026-07-18T18:07:36Z</dcterms:created>
  <dcterms:modified xsi:type="dcterms:W3CDTF">2026-07-18T18:07:36Z</dcterms:modified>
  <dc:title>சங்கீதம்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