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ூன்றாம் பங்கை நான் அக்கினிக்குட்படப்பண்ணி, வெள்ளியை உருக்குகிறதுபோல அவர்களை உருக்கி, பொன்னைப் புடமிடுகிறதுபோல அவர்களைப் புடமிடுவேன்; அவர்கள் என் நாமத்தைத் தொழுதுகொள்வார்கள்; நான் அவர்கள் விண்ணப்பத்தைக் கேட்பேன்; இது என்ஜனமென்று நான் சொல்லுவேன், கர்த்தர் என் தேவனென்று அவர்கள் சொல்லுவ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ூன்றாம் பங்கை நான் அக்கினிக்குட்படப்பண்ணி, வெள்ளியை உருக்குகிறதுபோல அவர்களை உருக்கி, பொன்னைப் புடமிடுகிறதுபோல அவர்களைப் புடமிடுவேன்; அவர்கள் என் நாமத்தைத் தொழுதுகொள்வார்கள்; நான் அவர்கள் விண்ணப்பத்தைக் கேட்பேன்; இது என்ஜனமென்று நான் சொல்லுவேன், கர்த்தர் என் தேவனென்று அவர்கள் சொல்லுவ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ே பாவத்தையும் அழுக்கையும் நீக்க, தாவீதின் குடும்பத்தாருக்கும் எருசலேமின் குடிகளுக்கும் திறக்கப்பட்ட ஒரு ஊற்று உண்டாயிர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ளிலே பாவத்தையும் அழுக்கையும் நீக்க, தாவீதின் குடும்பத்தாருக்கும் எருசலேமின் குடிகளுக்கும் திறக்கப்பட்ட ஒரு ஊற்று உண்டாயிர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ாளிலே நான் விக்கிரகங்களின்பேரும் தேசத்திலிராதபடிக்கு அழிப்பேன்; அவைகள் இனி நினைக்கப்படுவதில்லை; தரிசனம் சொல்லுகிறவர்களையும் அசுத்த ஆவியையும் தேசத்திலிருந்து போய்விடவும் பண்ண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ந்நாளிலே நான் விக்கிரகங்களின்பேரும் தேசத்திலிராதபடிக்கு அழிப்பேன்; அவைகள் இனி நினைக்கப்படுவதில்லை; தரிசனம் சொல்லுகிறவர்களையும் அசுத்த ஆவியையும் தேசத்திலிருந்து போய்விடவும் பண்ணுவேன் என்று சேனைகளின்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னி ஒருவன் தரிசனம் சொன்னால், அவனைப்பெற்ற அவன் தகப்பனும் அவன் தாயும் அவனை நோக்கி: நீ கர்த்தருடைய நாமத்தைக்கொண்டு பொய்பேசுகிறபடியால் நீ உயிரோடிருக்கப்படாது என்று சொல்லி, அவனைப் பெற்ற அவன் தகப்பனும் அவன் தாயும் அவன் தரிசனம் சொல்லும்போது அவனைக் குத்திப்போடுவ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னி ஒருவன் தரிசனம் சொன்னால், அவனைப்பெற்ற அவன் தகப்பனும் அவன் தாயும் அவனை நோக்கி: நீ கர்த்தருடைய நாமத்தைக்கொண்டு பொய்பேசுகிறபடியால் நீ உயிரோடிருக்கப்படாது என்று சொல்லி, அவனைப் பெற்ற அவன் தகப்பனும் அவன் தாயும் அவன் தரிசனம் சொல்லும்போது அவனைக் குத்திப்போடுவ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னி ஒருவன் தரிசனம் சொன்னால், அவனைப்பெற்ற அவன் தகப்பனும் அவன் தாயும் அவனை நோக்கி: நீ கர்த்தருடைய நாமத்தைக்கொண்டு பொய்பேசுகிறபடியால் நீ உயிரோடிருக்கப்படாது என்று சொல்லி, அவனைப் பெற்ற அவன் தகப்பனும் அவன் தாயும் அவன் தரிசனம் சொல்லும்போது அவனைக் குத்திப்போடுவ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ே தரிசனம் சொல்லுகிற அவனவன் தான் சொன்ன தரிசனத்தினால் வெட்கப்பட்டு, பொய்சொல்லும்படிக்கு இனி மயிர்ப்போர்வையைப் போத்துக்கொள்ளாமல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அவனை நோக்கி: உன் கைகளில் இருக்கிற இந்த வடுக்கள் ஏதென்று கேட்டால், என் சிநேகிதரின் வீட்டிலே காயப்பட்டதில் உண்டானவைகள் என்ப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ந்நாளிலே தரிசனம் சொல்லுகிற அவனவன் தான் சொன்ன தரிசனத்தினால் வெட்கப்பட்டு, பொய்சொல்லும்படிக்கு இனி மயிர்ப்போர்வையைப் போத்துக்கொள்ளாமல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தரிசனம் சொல்லுகிறவன் அல்ல, நான் நிலத்தைப் பயிரிடுகிறவன்; என் சிறுவயதுமுதல் ஒருவன் என்னை வேலைகொண்டான் என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ஒருவன் அவனை நோக்கி: உன் கைகளில் இருக்கிற இந்த வடுக்கள் ஏதென்று கேட்டால், என் சிநேகிதரின் வீட்டிலே காயப்பட்டதில் உண்டானவைகள் என்ப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ட்டயமே, என் மேய்ப்பன்மேலும் என் தோழனாகிய புருஷன்மேலும் எழும்பு என்று சேனைகளின் கர்த்தர் சொல்லுகிறார், மேய்ப்பனை வெட்டுவேன், அப்பொழுது ஆடுகள் சிதறிப்போம்; ஆனாலும் என் கரத்தைச் சிறுவர்மேல் திரும்ப வைப்ப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ட்டயமே, என் மேய்ப்பன்மேலும் என் தோழனாகிய புருஷன்மேலும் எழும்பு என்று சேனைகளின் கர்த்தர் சொல்லுகிறார், மேய்ப்பனை வெட்டுவேன், அப்பொழுது ஆடுகள் சிதறிப்போம்; ஆனாலும் என் கரத்தைச் சிறுவர்மேல் திரும்ப வைப்ப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ட்டயமே, என் மேய்ப்பன்மேலும் என் தோழனாகிய புருஷன்மேலும் எழும்பு என்று சேனைகளின் கர்த்தர் சொல்லுகிறார், மேய்ப்பனை வெட்டுவேன், அப்பொழுது ஆடுகள் சிதறிப்போம்; ஆனாலும் என் கரத்தைச் சிறுவர்மேல் திரும்ப வைப்ப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சமெங்கும் சம்பவிக்கும் காரியம் என்னவென்றால், அதில் இருக்கிற இரண்டு பங்கு மனுஷர் சங்கரிக்கப்பட்டு மாண்டுபோவார்கள்; மூன்றாம் பங்கோ அதில் மீதிய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ேசமெங்கும் சம்பவிக்கும் காரியம் என்னவென்றால், அதில் இருக்கிற இரண்டு பங்கு மனுஷர் சங்கரிக்கப்பட்டு மாண்டுபோவார்கள்; மூன்றாம் பங்கோ அதில் மீதியாயிருக்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 மூன்றாம் பங்கை நான் அக்கினிக்குட்படப்பண்ணி, வெள்ளியை உருக்குகிறதுபோல அவர்களை உருக்கி, பொன்னைப் புடமிடுகிறதுபோல அவர்களைப் புடமிடுவேன்; அவர்கள் என் நாமத்தைத் தொழுதுகொள்வார்கள்; நான் அவர்கள் விண்ணப்பத்தைக் கேட்பேன்; இது என்ஜனமென்று நான் சொல்லுவேன், கர்த்தர் என் தேவனென்று அவர்கள் சொல்ல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5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ा सोना जांचा जाता है। वे मुझ से प्रार्थना किया करेंगे, और मैं उनकी सुनूंगा। मैं उनके विषय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ूंगा, ये मेरी प्रजा हैं, और वे मेरे विषय में कहेंगे, यहोवा हमारा परमेश्वर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सी समय दाऊद के घराने और यरूशलेम के निवासियों के लिये पाप और मलिनता धोने के निमित्त एक बहता हु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ोता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सेनाओं के यहोवा की यह वाणी है, कि उस समय मैं इस देश मे से मूर्तों के नाम मिटा डालूंगा, और व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र स्मरण में न रहेंगी; और मैं भविष्यद्वक्ताओं और अशुद्ध आत्मा को इस देश में से निकाल द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दि कोई फिर भविष्यद्वाणी करे, तो उसके माता-पिता, जिन से वह उत्पन्न हुआ, उस से कहेंगे, तू जीवि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बचेगा, क्योंकि तू ने यहोवा के नाम से झूठ कहा है; सो जब वह भविष्यद्वाणी करे, तब उसके माता-पिता ज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वह उत्पन्न हुआ उसको बेध डा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 समय हर एक भविष्यद्वक्ता भविष्यवाणी करते हुए अपने अपने दर्शन से लज्जित होंगे, और धोखा देने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उस से यह पूछा जाएगा, तेरी छाती पर ये घाव कैसे हुए, तब वह कहेगा, ये वे ही हैं जो मेरे प्रेमिय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कम्बल का वस्त्र न पहिनें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रन्तु वह कहेगा, मैं भविष्यद्वक्ता नहीं, किसान हूं; क्योंकि लड़कपन ही से मैं औरों का दास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घर में मुझे लगे है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ेनाओं के यहोवा की यह वाणी है, हे तलवार, मेरे ठहराए हुए चरवाहे के विरुद्ध अर्थात जो पुरूष मेर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जाति है, उसके विरुद्ध चल। तू उस चरवाहे को काट, तब भेड़-बकरियां तितर-बितर हो जाएंगी; और बच्चों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अपने हाथ बढ़ाऊ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यहोवा की यह भी वाणी है, कि इस देश के सारे निवासियों की दो तिहाई मार डाली जाएगी और बची हुई तिह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में बनी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 तिहाई को मैं आग में डाल कर ऐसा निर्मल करूंगा, जैसा रूपा निर्मल किया जाता है, और ऐसा जाचूं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2026-08-02T21:14:30Z</dcterms:created>
  <dcterms:modified xsi:type="dcterms:W3CDTF">2026-08-02T21:14:30Z</dcterms:modified>
  <dc:title>சகரியா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