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ோசே அந்த இரத்தத்தில் பாதி எடுத்து, பாத்திரங்களில் வார்த்து, பாதி இரத்தத்தைப் பலிபீடத்தின்மேல் தெளித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ோசே அந்த இரத்தத்தில் பாதி எடுத்து, பாத்திரங்களில் வார்த்து, பாதி இரத்தத்தைப் பலிபீடத்தின்மேல் தெளித்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டன்படிக்கையின் புஸ்தகத்தை எடுத்து, ஜனங்களின் காதுகேட்க வாசித்தான்; அவர்கள் கர்த்தர் சொன்னபடியெல்லாம் செய்து, கீழ்ப்படிந்து நடப்போம் எ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டன்படிக்கையின் புஸ்தகத்தை எடுத்து, ஜனங்களின் காதுகேட்க வாசித்தான்; அவர்கள் கர்த்தர் சொன்னபடியெல்லாம் செய்து, கீழ்ப்படிந்து நடப்போம் என்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மோசே இரத்தத்தை எடுத்து, ஜனங்களின்மேல் தெளித்து, இந்த வார்த்தைகள் யாவையுங்குறித்து கர்த்தர் உங்களோடே பண்ணின உடன்படிக்கையின் இரத்தம் இதுவே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மோசே இரத்தத்தை எடுத்து, ஜனங்களின்மேல் தெளித்து, இந்த வார்த்தைகள் யாவையுங்குறித்து கர்த்தர் உங்களோடே பண்ணின உடன்படிக்கையின் இரத்தம் இதுவே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மோசேயும் ஆரோனும் நாதாபும் அபியூவும், இஸ்ரவேலருடைய மூப்பரில் எழுபதுபேரும் ஏறிப்போய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ஸ்ரவேலின் தேவனைத் தரிசித்தார்கள். அவருடைய பாதத்தின்கீழே நீலக்கல்லிழைத்த வேலைக்கு ஒப்பாகவும் தெளிந்த வானத்தின் பிரபைக்கு ஒப்பாகவும் இ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ஸ்ரவேலின் தேவனைத் தரிசித்தார்கள். அவருடைய பாதத்தின்கீழே நீலக்கல்லிழைத்த வேலைக்கு ஒப்பாகவும் தெளிந்த வானத்தின் பிரபைக்கு ஒப்பாகவும் இரு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 இஸ்ரவேல் புத்திரருடைய அதிபதிகள்மேல் தம்முடைய கையை நீட்டவில்லை; அவர்கள் தேவனைத் தரிசித்து, பின்பு புசித்துக் குடித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மோசேயை நோக்கி: நீயும் ஆரோனும் நாதாபும் அபியூவும் இஸ்ரவேலின் மூப்பரில் எழுபதுபேரும் கர்த்தரிடத்தில் ஏறிவந்து, தூரத்திலிருந்து பணிந்துகொள்ள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கர்த்தர் மோசேயை நோக்கி: நீ மலையின்மேல் என்னிடத்திற்கு ஏறிவந்து, அங்கே இரு; நான் உனக்குக் கற்பலகைகளையும், நீ அவர்களுக்கு உபதேசிப்பதற்கு, நான் எழுதின நியாயப்பிரமாணத்தையும் கற்பனைகளையும் கொடுப்பேன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கர்த்தர் மோசேயை நோக்கி: நீ மலையின்மேல் என்னிடத்திற்கு ஏறிவந்து, அங்கே இரு; நான் உனக்குக் கற்பலகைகளையும், நீ அவர்களுக்கு உபதேசிப்பதற்கு, நான் எழுதின நியாயப்பிரமாணத்தையும் கற்பனைகளையும் கொடுப்பேன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மோசே தன் ஊழியக்காரனாகிய யோசுவாவோடே எழுந்து போனான். மோசே தேவ பர்வதத்தில் ஏறிப்போகையில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மூப்பரை நோக்கி: நாங்கள் உங்களிடத்தில் திரும்பிவருமட்டும், நீங்கள் இங்கே எங்களுக்காகக் காத்திருங்கள்; ஆரோனும் ஊரும் உங்களிடத்தில் இருக்கிறார்கள்; ஒருவனுக்கு யாதொரு காரியம் உண்டானால், அவன் அவர்களிடத்தில் போகலாம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மூப்பரை நோக்கி: நாங்கள் உங்களிடத்தில் திரும்பிவருமட்டும், நீங்கள் இங்கே எங்களுக்காகக் காத்திருங்கள்; ஆரோனும் ஊரும் உங்களிடத்தில் இருக்கிறார்கள்; ஒருவனுக்கு யாதொரு காரியம் உண்டானால், அவன் அவர்களிடத்தில் போகலாம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ோசே மலையின்மேல் ஏறினபோது, ஒரு மேகம் மலையை மூடிற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மகிமை சீனாய்மலையின்மேல் தங்கியிருந்தது; மேகம் ஆறு நாள் அதை மூடியிருந்தது; ஏழாம் நாளில் அவர் மேகத்தின் நடுவிலிருந்து மோசேயைக் கூப்பிட்ட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மகிமை சீனாய்மலையின்மேல் தங்கியிருந்தது; மேகம் ஆறு நாள் அதை மூடியிருந்தது; ஏழாம் நாளில் அவர் மேகத்தின் நடுவிலிருந்து மோசேயைக் கூப்பிட்ட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லையின் கொடுமுடியிலே கர்த்தருடைய மகிமையின் காட்சி இஸ்ரவேல் புத்திரருடைய கண்களுக்குப் பட்சிக்கிற அக்கினியைப்போல் இருந்த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ோசே மேகத்தின் நடுவிலே பிரவேசித்து, மலையின்மேல் ஏறி, இரவும் பகலும் நாற்பதுநாள் மலையில் இருந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மோசேயை நோக்கி: நீயும் ஆரோனும் நாதாபும் அபியூவும் இஸ்ரவேலின் மூப்பரில் எழுபதுபேரும் கர்த்தரிடத்தில் ஏறிவந்து, தூரத்திலிருந்து பணிந்துகொள்ள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ோசே மேகத்தின் நடுவிலே பிரவேசித்து, மலையின்மேல் ஏறி, இரவும் பகலும் நாற்பதுநாள் மலையில் இரு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ோசே மாத்திரம் கர்த்தரிடத்தில் சமீபித்து வரலாம்; அவர்கள் சமீபித்து வரலாகாது; ஜனங்கள் அவனோடேகூட ஏறிவரவேண்டாம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ோசே வந்து, கர்த்தருடைய வார்த்தைகள் யாவையும் நியாயங்கள் யாவையும் ஜனங்களுக்கு அறிவித்தான். அப்பொழுது ஜனங்களெல்லாரும் ஏகசத்தமாய்: கர்த்தர் அருளின எல்லா வார்த்தைகளின்படியும் செய்வோம் என்று பிரதியுத்தரம் சொன்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ோசே வந்து, கர்த்தருடைய வார்த்தைகள் யாவையும் நியாயங்கள் யாவையும் ஜனங்களுக்கு அறிவித்தான். அப்பொழுது ஜனங்களெல்லாரும் ஏகசத்தமாய்: கர்த்தர் அருளின எல்லா வார்த்தைகளின்படியும் செய்வோம் என்று பிரதியுத்தரம் சொன்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ோசே கர்த்தருடைய வார்த்தைகளையெல்லாம் எழுதிவைத்து, அதிகாலமே எழுந்து, மலையின் அடியில் ஒரு பலிபீடத்தைக் கட்டி, இஸ்ரவேலுடைய பன்னிரண்டு கோத்திரங்களுடைய இலக்கத்தின்படியே பன்னிரண்டு தூண்களை நிறுத்த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ோசே கர்த்தருடைய வார்த்தைகளையெல்லாம் எழுதிவைத்து, அதிகாலமே எழுந்து, மலையின் அடியில் ஒரு பலிபீடத்தைக் கட்டி, இஸ்ரவேலுடைய பன்னிரண்டு கோத்திரங்களுடைய இலக்கத்தின்படியே பன்னிரண்டு தூண்களை நிறுத்தி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ஸ்ரவேல் புத்திரரின் வாலிபரை அனுப்பினான்; அவர்கள் சர்வாங்க தகனபலிகளைச் செலுத்தி, கர்த்தருக்குச் சமாதானபலிகளாகக் காளைகளைப் பலியிட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ప్పుడు మోషే వాటి రక్తములో సగము తీసికొని పళ్లెములలో పోసి ఆ రక్తములో సగము బలిపీఠము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ోక్ష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అతడు నిబంధన గ్రంథమును తీసికొని ప్రజలకు వినిపింపగా వారుయెహోవా చెప్పినవన్నియు చేయుచు విధేయులమ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ందుమ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ప్పుడు మోషే రక్తమును తీసికొని ప్రజలమీద ప్రోక్షించిఇదిగో యీ సంగతులన్నిటి విషయమై యెహోవా మీతో చేస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బంధన రక్తము ఇదే అ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తరువాత మోషే అహరోను నాదాబు అబీహు ఇశ్రాయేలీయుల పెద్దలలో డెబ్బదిమందియు ఎక్కి పోయ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ఇశ్రాయేలీయుల దేవుని చూచిరి. ఆయన పాద ములక్రింద నిగనిగలాడు నీలమయమైన వస్తువువంటిదియు ఆకాశ మండలప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ేజమువంటిదియు ఉ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ఆయన ఇశ్రాయేలీయులలోని ప్రధానులకు ఏ హానియు చేయలేదు; వారు దేవుని చూచి అన్నపానములు పుచ్చుకొ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ఆయన మోషేతో ఇట్లనెనునీవును, అహరోనును, నాదాబును, అబీహును, ఇశ్రాయేలీయుల పెద్దలలో డెబ్బదిమంద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ప్పుడు యెహోవా మోషేతో ఇట్లనెనునీవు కొండయెక్కి నాయొద్దకు వచ్చి అచ్చటనుండుము; నీవు వార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ోధించునట్లు నేను వ్రాసిన ఆజ్ఞలను, ధర్మశాస్త్రమును, రాతిపలకలను నీకిచ్చెదన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ోషేయు అతని పరిచారకుడైన యెహోషువయు లేచిరి. మోషే దేవుని కొండమీదికి ఎక్క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తడు పెద్దలను చూచిమేము మీ యొద్దకు వచ్చువరకు ఇక్కడనే యుండుడి; ఇదిగో అహరోనును హూరును మీతో ఉన్నార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వనికైనను వ్యాజ్యెమున్నయెడల వారియొద్దకు వెళ్లవచ్చునని వా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ోషే కొండమీదికి ఎక్కినప్పుడు ఆ మేఘము కొండను కమ్మ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యెహోవా మహిమ సీనాయి కొండమీద నిలిచెను; మేఘము ఆరు దినములు దాని కమ్ముకొనెను; ఏడవ దినమున ఆయన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ేఘములోనుండి మోషేను పిలిచిన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యెహోవా మహిమ ఆ కొండ శిఖరముమీద దహించు అగ్నివలె ఇశ్రాయేలీయుల కన్ను లకు కన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అప్పుడు మోషే ఆ మేఘములో ప్రవే శించి కొండమీదికి ఎక్కెను. మోషే ఆ కొండమీద రేయింబవళ్ళు నలుబ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ోవా యొద్దకు ఎక్కి వచ్చి దూరమున సాగిలపడ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నముల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మోషే మాత్రము యెహోవాను సమీపింపవలెను, వారు సమీ పింపకూడదు, ప్రజలు అతనితో ఎక్కి రా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మోషే వచ్చి యెహోవా మాటలన్నిటిని విధులన్నిటిని ప్రజలతో వివరించి చెప్పెను. ప్రజలందరుయెహోవా చెప్ప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ాట లన్నిటి ప్రకారము చేసెదమని యేక శబ్దముతో ఉత్తరమి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రియు మోషే యెహోవా మాటలన్నిటిని వ్రాసి ఉదయమందు లేచి ఆ కొండ దిగువను బలిపీఠమును ఇశ్రాయేలు పండ్రెం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ోత్రములు చొప్పున పండ్రెండు స్తంభములను క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ఇశ్రాయేలీయులలో ¸°వనస్థులను పంపగా వారు దహనబలుల నర్పించి యెహోవాకు సమా ధానబలులగా కోడెలను వధిం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2026-09-07T03:55:54Z</dcterms:created>
  <dcterms:modified xsi:type="dcterms:W3CDTF">2026-09-07T03:55:54Z</dcterms:modified>
  <dc:title>నిర్గమకాండము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