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notesSlides/notesSlide32.xml" ContentType="application/vnd.openxmlformats-officedocument.presentationml.notesSlide+xml"/>
  <Override PartName="/ppt/slides/slide33.xml" ContentType="application/vnd.openxmlformats-officedocument.presentationml.slide+xml"/>
  <Override PartName="/ppt/notesSlides/notesSlide33.xml" ContentType="application/vnd.openxmlformats-officedocument.presentationml.notesSlide+xml"/>
  <Override PartName="/ppt/slides/slide34.xml" ContentType="application/vnd.openxmlformats-officedocument.presentationml.slide+xml"/>
  <Override PartName="/ppt/notesSlides/notesSlide34.xml" ContentType="application/vnd.openxmlformats-officedocument.presentationml.notesSlide+xml"/>
  <Override PartName="/ppt/slides/slide35.xml" ContentType="application/vnd.openxmlformats-officedocument.presentationml.slide+xml"/>
  <Override PartName="/ppt/notesSlides/notesSlide35.xml" ContentType="application/vnd.openxmlformats-officedocument.presentationml.notesSlide+xml"/>
  <Override PartName="/ppt/slides/slide36.xml" ContentType="application/vnd.openxmlformats-officedocument.presentationml.slide+xml"/>
  <Override PartName="/ppt/notesSlides/notesSlide36.xml" ContentType="application/vnd.openxmlformats-officedocument.presentationml.notesSlide+xml"/>
  <Override PartName="/ppt/slides/slide37.xml" ContentType="application/vnd.openxmlformats-officedocument.presentationml.slide+xml"/>
  <Override PartName="/ppt/notesSlides/notesSlide37.xml" ContentType="application/vnd.openxmlformats-officedocument.presentationml.notesSlide+xml"/>
  <Override PartName="/ppt/slides/slide38.xml" ContentType="application/vnd.openxmlformats-officedocument.presentationml.slide+xml"/>
  <Override PartName="/ppt/notesSlides/notesSlide38.xml" ContentType="application/vnd.openxmlformats-officedocument.presentationml.notesSlide+xml"/>
  <Override PartName="/ppt/slides/slide39.xml" ContentType="application/vnd.openxmlformats-officedocument.presentationml.slide+xml"/>
  <Override PartName="/ppt/notesSlides/notesSlide39.xml" ContentType="application/vnd.openxmlformats-officedocument.presentationml.notesSlide+xml"/>
  <Override PartName="/ppt/slides/slide40.xml" ContentType="application/vnd.openxmlformats-officedocument.presentationml.slide+xml"/>
  <Override PartName="/ppt/notesSlides/notesSlide40.xml" ContentType="application/vnd.openxmlformats-officedocument.presentationml.notesSlide+xml"/>
  <Override PartName="/ppt/slides/slide41.xml" ContentType="application/vnd.openxmlformats-officedocument.presentationml.slide+xml"/>
  <Override PartName="/ppt/notesSlides/notesSlide41.xml" ContentType="application/vnd.openxmlformats-officedocument.presentationml.notesSlide+xml"/>
  <Override PartName="/ppt/slides/slide42.xml" ContentType="application/vnd.openxmlformats-officedocument.presentationml.slide+xml"/>
  <Override PartName="/ppt/notesSlides/notesSlide42.xml" ContentType="application/vnd.openxmlformats-officedocument.presentationml.notesSlide+xml"/>
  <Override PartName="/ppt/slides/slide43.xml" ContentType="application/vnd.openxmlformats-officedocument.presentationml.slide+xml"/>
  <Override PartName="/ppt/notesSlides/notesSlide43.xml" ContentType="application/vnd.openxmlformats-officedocument.presentationml.notesSlide+xml"/>
  <Override PartName="/ppt/slides/slide44.xml" ContentType="application/vnd.openxmlformats-officedocument.presentationml.slide+xml"/>
  <Override PartName="/ppt/notesSlides/notesSlide44.xml" ContentType="application/vnd.openxmlformats-officedocument.presentationml.notesSlide+xml"/>
  <Override PartName="/ppt/slides/slide45.xml" ContentType="application/vnd.openxmlformats-officedocument.presentationml.slide+xml"/>
  <Override PartName="/ppt/notesSlides/notesSlide45.xml" ContentType="application/vnd.openxmlformats-officedocument.presentationml.notesSlide+xml"/>
  <Override PartName="/ppt/slides/slide46.xml" ContentType="application/vnd.openxmlformats-officedocument.presentationml.slide+xml"/>
  <Override PartName="/ppt/notesSlides/notesSlide46.xml" ContentType="application/vnd.openxmlformats-officedocument.presentationml.notesSlide+xml"/>
  <Override PartName="/ppt/slides/slide47.xml" ContentType="application/vnd.openxmlformats-officedocument.presentationml.slide+xml"/>
  <Override PartName="/ppt/notesSlides/notesSlide47.xml" ContentType="application/vnd.openxmlformats-officedocument.presentationml.notesSlide+xml"/>
  <Override PartName="/ppt/slides/slide48.xml" ContentType="application/vnd.openxmlformats-officedocument.presentationml.slide+xml"/>
  <Override PartName="/ppt/notesSlides/notesSlide48.xml" ContentType="application/vnd.openxmlformats-officedocument.presentationml.notesSlide+xml"/>
  <Override PartName="/ppt/slides/slide49.xml" ContentType="application/vnd.openxmlformats-officedocument.presentationml.slide+xml"/>
  <Override PartName="/ppt/notesSlides/notesSlide49.xml" ContentType="application/vnd.openxmlformats-officedocument.presentationml.notesSlide+xml"/>
  <Override PartName="/ppt/slides/slide50.xml" ContentType="application/vnd.openxmlformats-officedocument.presentationml.slide+xml"/>
  <Override PartName="/ppt/notesSlides/notesSlide50.xml" ContentType="application/vnd.openxmlformats-officedocument.presentationml.notesSlide+xml"/>
  <Override PartName="/ppt/slides/slide51.xml" ContentType="application/vnd.openxmlformats-officedocument.presentationml.slide+xml"/>
  <Override PartName="/ppt/notesSlides/notesSlide51.xml" ContentType="application/vnd.openxmlformats-officedocument.presentationml.notesSlide+xml"/>
  <Override PartName="/ppt/slides/slide52.xml" ContentType="application/vnd.openxmlformats-officedocument.presentationml.slide+xml"/>
  <Override PartName="/ppt/notesSlides/notesSlide52.xml" ContentType="application/vnd.openxmlformats-officedocument.presentationml.notesSlide+xml"/>
  <Override PartName="/ppt/slides/slide53.xml" ContentType="application/vnd.openxmlformats-officedocument.presentationml.slide+xml"/>
  <Override PartName="/ppt/notesSlides/notesSlide53.xml" ContentType="application/vnd.openxmlformats-officedocument.presentationml.notesSlide+xml"/>
  <Override PartName="/ppt/slides/slide54.xml" ContentType="application/vnd.openxmlformats-officedocument.presentationml.slide+xml"/>
  <Override PartName="/ppt/notesSlides/notesSlide54.xml" ContentType="application/vnd.openxmlformats-officedocument.presentationml.notesSlide+xml"/>
  <Override PartName="/ppt/slides/slide55.xml" ContentType="application/vnd.openxmlformats-officedocument.presentationml.slide+xml"/>
  <Override PartName="/ppt/notesSlides/notesSlide55.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presProps" Target="presProps.xml"/>
  <Relationship Id="rId59" Type="http://schemas.openxmlformats.org/officeDocument/2006/relationships/viewProps" Target="viewProps.xml"/>
  <Relationship Id="rId60" Type="http://schemas.openxmlformats.org/officeDocument/2006/relationships/tableStyles" Target="tableStyles.xml"/>
</Relationship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உன் தேவனாகிய கர்த்தர் உன்னிடத்தில் ஒப்புக்கொடுக்கும் சகல ஜனங்களையும் நிர்மூலமாக்கக்கடவாய்; உன் கண் அவர்களுக்கு இரங்காதிருப்பதாக; அவர்கள் தேவர்களை நீ சேவியாமல் இருப்பாயாக; அது உனக்குக் கண்ணியாயிருக்கும்.]]></a:t>
            </a:r>
          </a:p>
        </p:txBody>
      </p:sp>
    </p:spTree>
  </p:cSld>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அந்த ஜாதிகள் என்னிலும் ஜனம் பெருத்தவைகள், நான் அவர்களைத் துரத்திவிடுவது எப்படி என்று உன் இருதயத்தில் சொல்லிக்கொண்டாயானால்,]]></a:t>
            </a:r>
          </a:p>
        </p:txBody>
      </p:sp>
    </p:spTree>
  </p:cSld>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அந்த ஜாதிகள் என்னிலும் ஜனம் பெருத்தவைகள், நான் அவர்களைத் துரத்திவிடுவது எப்படி என்று உன் இருதயத்தில் சொல்லிக்கொண்டாயானால்,]]></a:t>
            </a:r>
          </a:p>
        </p:txBody>
      </p:sp>
    </p:spTree>
  </p:cSld>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உன் தேவனாகிய கர்த்தர் பார்வோனுக்கும் எகிப்தியர் யாவருக்கும் செய்ததையும்,]]></a:t>
            </a:r>
          </a:p>
        </p:txBody>
      </p:sp>
    </p:spTree>
  </p:cSld>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உன் கண்கள் கண்ட பெரிய சோதனைகளையும், அடையாளங்களையும் அற்புதங்களையும், உன் தேவனாகிய கர்த்தர் உன்னைப் புறப்படப்பண்ணிக் காண்பித்த பலத்த கையையும் ஓங்கிய புயத்தையும் நன்றாய் நினைத்து, அவர்களுக்குப் பயப்படாதிரு; நீ பார்த்துப் பயப்படுகிற எல்லா ஜனங்களுக்கும் உன் தேவனாகிய கர்த்தர் அப்படியே செய்வார்.]]></a:t>
            </a:r>
          </a:p>
        </p:txBody>
      </p:sp>
    </p:spTree>
  </p:cSld>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உன் கண்கள் கண்ட பெரிய சோதனைகளையும், அடையாளங்களையும் அற்புதங்களையும், உன் தேவனாகிய கர்த்தர் உன்னைப் புறப்படப்பண்ணிக் காண்பித்த பலத்த கையையும் ஓங்கிய புயத்தையும் நன்றாய் நினைத்து, அவர்களுக்குப் பயப்படாதிரு; நீ பார்த்துப் பயப்படுகிற எல்லா ஜனங்களுக்கும் உன் தேவனாகிய கர்த்தர் அப்படியே செய்வார்.]]></a:t>
            </a:r>
          </a:p>
        </p:txBody>
      </p:sp>
    </p:spTree>
  </p:cSld>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உன் கண்கள் கண்ட பெரிய சோதனைகளையும், அடையாளங்களையும் அற்புதங்களையும், உன் தேவனாகிய கர்த்தர் உன்னைப் புறப்படப்பண்ணிக் காண்பித்த பலத்த கையையும் ஓங்கிய புயத்தையும் நன்றாய் நினைத்து, அவர்களுக்குப் பயப்படாதிரு; நீ பார்த்துப் பயப்படுகிற எல்லா ஜனங்களுக்கும் உன் தேவனாகிய கர்த்தர் அப்படியே செய்வார்.]]></a:t>
            </a:r>
          </a:p>
        </p:txBody>
      </p:sp>
    </p:spTree>
  </p:cSld>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மீதியாயிருந்து உனக்குத் தப்பி ஒளித்துக்கொள்ளுகிறவர்களும் அழிந்துபோகுமட்டும் உன் தேவனாகிய கர்த்தர் அவர்களுக்குள்ளே குளவிகளை அனுப்புவார்.]]></a:t>
            </a:r>
          </a:p>
        </p:txBody>
      </p:sp>
    </p:spTree>
  </p:cSld>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மீதியாயிருந்து உனக்குத் தப்பி ஒளித்துக்கொள்ளுகிறவர்களும் அழிந்துபோகுமட்டும் உன் தேவனாகிய கர்த்தர் அவர்களுக்குள்ளே குளவிகளை அனுப்புவார்.]]></a:t>
            </a:r>
          </a:p>
        </p:txBody>
      </p:sp>
    </p:spTree>
  </p:cSld>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அவர்களைப் பார்த்துப் பயப்படவேண்டாம்; உங்கள் தேவனாகிய கர்த்தர் உங்களுக்குள்ளே இருக்கிறார், அவர் வல்லமையும் பயங்கரமுமான தேவன்.]]></a:t>
            </a: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உன்மேல் அன்பு வைத்து, உன்னை ஆசீர்வதித்து, உனக்குக் கொடுப்பேன் என்று உன் பிதாக்களுக்கு ஆணையிட்டுக் கொடுத்த தேசத்தில் உன்னைப் பெருகப்பண்ணி, உன் கர்ப்பக்கனியையும், உன் நிலத்தின் கனிகளாகிய உன் தானியத்தையும், உன் திராட்சரசத்தையும், உன் எண்ணெயையும், உன் மாடுகளின் பலனையும், உன் ஆட்டுமந்தைகளையும் ஆசீர்வதிப்பார்.]]></a:t>
            </a:r>
          </a:p>
        </p:txBody>
      </p:sp>
    </p:spTree>
  </p:cSld>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அவர்களைப் பார்த்துப் பயப்படவேண்டாம்; உங்கள் தேவனாகிய கர்த்தர் உங்களுக்குள்ளே இருக்கிறார், அவர் வல்லமையும் பயங்கரமுமான தேவன்.]]></a:t>
            </a:r>
          </a:p>
        </p:txBody>
      </p:sp>
    </p:spTree>
  </p:cSld>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அந்த ஜாதிகளை உன் தேவனாகிய கர்த்தர் கொஞ்சம் கொஞ்சமாய் உன்னைவிட்டுத் துரத்திவிடுவார்; நீ அவர்களை ஒருமிக்க நிர்மூலமாக்கவேண்டாம்; நிர்மூலமாக்கினால் காட்டுமிருகங்கள் உன்னிடத்தில் பெருகிப்போகும்.]]></a:t>
            </a:r>
          </a:p>
        </p:txBody>
      </p:sp>
    </p:spTree>
  </p:cSld>
</p:notes>
</file>

<file path=ppt/notesSlides/notesSlide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அந்த ஜாதிகளை உன் தேவனாகிய கர்த்தர் கொஞ்சம் கொஞ்சமாய் உன்னைவிட்டுத் துரத்திவிடுவார்; நீ அவர்களை ஒருமிக்க நிர்மூலமாக்கவேண்டாம்; நிர்மூலமாக்கினால் காட்டுமிருகங்கள் உன்னிடத்தில் பெருகிப்போகும்.]]></a:t>
            </a:r>
          </a:p>
        </p:txBody>
      </p:sp>
    </p:spTree>
  </p:cSld>
</p:notes>
</file>

<file path=ppt/notesSlides/notesSlide2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3. உன் தேவனாகிய கர்த்தர் அவர்களை உன்னிடத்தில் ஒப்புக்கொடுத்து, அவர்கள் அழியுமட்டும் அவர்களை மிகவும் கலங்கடிப்பார்.]]></a:t>
            </a:r>
          </a:p>
        </p:txBody>
      </p:sp>
    </p:spTree>
  </p:cSld>
</p:notes>
</file>

<file path=ppt/notesSlides/notesSlide2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3. உன் தேவனாகிய கர்த்தர் அவர்களை உன்னிடத்தில் ஒப்புக்கொடுத்து, அவர்கள் அழியுமட்டும் அவர்களை மிகவும் கலங்கடிப்பார்.]]></a:t>
            </a:r>
          </a:p>
        </p:txBody>
      </p:sp>
    </p:spTree>
  </p:cSld>
</p:notes>
</file>

<file path=ppt/notesSlides/notesSlide2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3. உன் தேவனாகிய கர்த்தர் அவர்களை உன்னிடத்தில் ஒப்புக்கொடுத்து, அவர்கள் அழியுமட்டும் அவர்களை மிகவும் கலங்கடிப்பார்.]]></a:t>
            </a:r>
          </a:p>
        </p:txBody>
      </p:sp>
    </p:spTree>
  </p:cSld>
</p:notes>
</file>

<file path=ppt/notesSlides/notesSlide2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4. அவர்களுடைய ராஜாக்களை உன் கையில் ஒப்புக்கொடுப்பார்; அவர்கள் பேர் வானத்தின்கீழ் இராதபடிக்கு அவர்களைச் சங்கரிக்கக் கடவாய்; நீ அவர்களைச் சங்கரித்துத் தீருமட்டும் ஒருவரும் உனக்கு எதிர்த்து நிற்கமாட்டார்கள்.]]></a:t>
            </a:r>
          </a:p>
        </p:txBody>
      </p:sp>
    </p:spTree>
  </p:cSld>
</p:notes>
</file>

<file path=ppt/notesSlides/notesSlide2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5. அவர்கள் தேவர்களின் விக்கிரகங்களை அக்கினியினால் சுட்டெரிக்கக்கடவாய்; நீ அவைகளால் சிக்கிக்கொள்ளாதபடிக்கு, அவைகளில் இருக்கிற வெள்ளியையும் பொன்னையும் இச்சியாமலும், அதை எடுத்துக்கொள்ளாமலும் இருப்பாயாக; அவைகள் உன் தேவனாகிய கர்த்தருக்கு அருவருப்பானவைகள்.]]></a:t>
            </a:r>
          </a:p>
        </p:txBody>
      </p:sp>
    </p:spTree>
  </p:cSld>
</p:notes>
</file>

<file path=ppt/notesSlides/notesSlide2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5. அவர்கள் தேவர்களின் விக்கிரகங்களை அக்கினியினால் சுட்டெரிக்கக்கடவாய்; நீ அவைகளால் சிக்கிக்கொள்ளாதபடிக்கு, அவைகளில் இருக்கிற வெள்ளியையும் பொன்னையும் இச்சியாமலும், அதை எடுத்துக்கொள்ளாமலும் இருப்பாயாக; அவைகள் உன் தேவனாகிய கர்த்தருக்கு அருவருப்பானவைகள்.]]></a:t>
            </a:r>
          </a:p>
        </p:txBody>
      </p:sp>
    </p:spTree>
  </p:cSld>
</p:notes>
</file>

<file path=ppt/notesSlides/notesSlide2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6. அவைகளைபோல நீ சாபத்துக்குள்ளாகாதபடி அருவருப்பானதை உன்வீட்டிலே கொண்டுபோகாயாக; அதைச் சீ என்று வெறுத்து முற்றிலும் அருவருக்கக் கடவாய், அது சாபத்திற்குள்ளானது.]]></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உன்மேல் அன்பு வைத்து, உன்னை ஆசீர்வதித்து, உனக்குக் கொடுப்பேன் என்று உன் பிதாக்களுக்கு ஆணையிட்டுக் கொடுத்த தேசத்தில் உன்னைப் பெருகப்பண்ணி, உன் கர்ப்பக்கனியையும், உன் நிலத்தின் கனிகளாகிய உன் தானியத்தையும், உன் திராட்சரசத்தையும், உன் எண்ணெயையும், உன் மாடுகளின் பலனையும், உன் ஆட்டுமந்தைகளையும் ஆசீர்வதிப்பார்.]]></a:t>
            </a:r>
          </a:p>
        </p:txBody>
      </p:sp>
    </p:spTree>
  </p:cSld>
</p:notes>
</file>

<file path=ppt/notesSlides/notesSlide3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6. அவைகளைபோல நீ சாபத்துக்குள்ளாகாதபடி அருவருப்பானதை உன்வீட்டிலே கொண்டுபோகாயாக; அதைச் சீ என்று வெறுத்து முற்றிலும் அருவருக்கக் கடவாய், அது சாபத்திற்குள்ளானது.]]></a:t>
            </a:r>
          </a:p>
        </p:txBody>
      </p:sp>
    </p:spTree>
  </p:cSld>
</p:notes>
</file>

<file path=ppt/notesSlides/notesSlide3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நீ சுதந்தரிக்கப்போகிற தேசத்தில் உன் தேவனாகிய கர்த்தர் உன்னைப் பிரவேசிக்கப்பண்ணி, உன்னைப்பார்க்கிலும் ஜனம் பெருத்த ஜாதிகளாகிய ஏத்தியர், கிர்காசியர், எமோரியர், கானானியர் பெரிசியர், ஏவியர், எபூசியர் என்னும் ஏழு பலத்த ஜாதிகளை உனக்கு முன்பாகத் துரத்தி]]></a:t>
            </a:r>
          </a:p>
        </p:txBody>
      </p:sp>
    </p:spTree>
  </p:cSld>
</p:notes>
</file>

<file path=ppt/notesSlides/notesSlide3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நீ சுதந்தரிக்கப்போகிற தேசத்தில் உன் தேவனாகிய கர்த்தர் உன்னைப் பிரவேசிக்கப்பண்ணி, உன்னைப்பார்க்கிலும் ஜனம் பெருத்த ஜாதிகளாகிய ஏத்தியர், கிர்காசியர், எமோரியர், கானானியர் பெரிசியர், ஏவியர், எபூசியர் என்னும் ஏழு பலத்த ஜாதிகளை உனக்கு முன்பாகத் துரத்தி]]></a:t>
            </a:r>
          </a:p>
        </p:txBody>
      </p:sp>
    </p:spTree>
  </p:cSld>
</p:notes>
</file>

<file path=ppt/notesSlides/notesSlide3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நீ சுதந்தரிக்கப்போகிற தேசத்தில் உன் தேவனாகிய கர்த்தர் உன்னைப் பிரவேசிக்கப்பண்ணி, உன்னைப்பார்க்கிலும் ஜனம் பெருத்த ஜாதிகளாகிய ஏத்தியர், கிர்காசியர், எமோரியர், கானானியர் பெரிசியர், ஏவியர், எபூசியர் என்னும் ஏழு பலத்த ஜாதிகளை உனக்கு முன்பாகத் துரத்தி]]></a:t>
            </a:r>
          </a:p>
        </p:txBody>
      </p:sp>
    </p:spTree>
  </p:cSld>
</p:notes>
</file>

<file path=ppt/notesSlides/notesSlide3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உன் தேவனாகிய கர்த்தர் அவர்களை உன்னிடத்தில் ஒப்புக்கொடுக்கும்போது, அவர்களை முறிய அடித்து, அவர்களைச் சங்காரம் பண்ணக்கடவாய்; அவர்களோடே உடன்படிக்கைபண்ணவும் அவர்களுக்கு இரங்கவும் வேண்டாம்.]]></a:t>
            </a:r>
          </a:p>
        </p:txBody>
      </p:sp>
    </p:spTree>
  </p:cSld>
</p:notes>
</file>

<file path=ppt/notesSlides/notesSlide3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உன் தேவனாகிய கர்த்தர் அவர்களை உன்னிடத்தில் ஒப்புக்கொடுக்கும்போது, அவர்களை முறிய அடித்து, அவர்களைச் சங்காரம் பண்ணக்கடவாய்; அவர்களோடே உடன்படிக்கைபண்ணவும் அவர்களுக்கு இரங்கவும் வேண்டாம்.]]></a:t>
            </a:r>
          </a:p>
        </p:txBody>
      </p:sp>
    </p:spTree>
  </p:cSld>
</p:notes>
</file>

<file path=ppt/notesSlides/notesSlide3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அவர்களோடே சம்பந்தம் கலவாயாக; உன் குமாரத்திகளை அவர்கள் குமாரருக்குக் கொடாமலும், அவர்கள் குமாரத்திகளைக் உன் குமாரருக்கும் கொள்ளாமலும் இருப்பாயாக.]]></a:t>
            </a:r>
          </a:p>
        </p:txBody>
      </p:sp>
    </p:spTree>
  </p:cSld>
</p:notes>
</file>

<file path=ppt/notesSlides/notesSlide3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அவர்களோடே சம்பந்தம் கலவாயாக; உன் குமாரத்திகளை அவர்கள் குமாரருக்குக் கொடாமலும், அவர்கள் குமாரத்திகளைக் உன் குமாரருக்கும் கொள்ளாமலும் இருப்பாயாக.]]></a:t>
            </a:r>
          </a:p>
        </p:txBody>
      </p:sp>
    </p:spTree>
  </p:cSld>
</p:notes>
</file>

<file path=ppt/notesSlides/notesSlide3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என்னைப் பின்பற்றாமல், அந்நிய தேவர்களைச் சேவிக்கும்படி அவர்கள் உன் குமாரரை விலகப்பண்ணுவார்கள்; அப்பொழுது கர்த்தருடைய கோபம் உங்கள்மேல் மூண்டு, உங்களைச் சீக்கிரத்தில் அழிக்கும்.]]></a:t>
            </a:r>
          </a:p>
        </p:txBody>
      </p:sp>
    </p:spTree>
  </p:cSld>
</p:notes>
</file>

<file path=ppt/notesSlides/notesSlide3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என்னைப் பின்பற்றாமல், அந்நிய தேவர்களைச் சேவிக்கும்படி அவர்கள் உன் குமாரரை விலகப்பண்ணுவார்கள்; அப்பொழுது கர்த்தருடைய கோபம் உங்கள்மேல் மூண்டு, உங்களைச் சீக்கிரத்தில் அழிக்கும்.]]></a:t>
            </a: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உன்மேல் அன்பு வைத்து, உன்னை ஆசீர்வதித்து, உனக்குக் கொடுப்பேன் என்று உன் பிதாக்களுக்கு ஆணையிட்டுக் கொடுத்த தேசத்தில் உன்னைப் பெருகப்பண்ணி, உன் கர்ப்பக்கனியையும், உன் நிலத்தின் கனிகளாகிய உன் தானியத்தையும், உன் திராட்சரசத்தையும், உன் எண்ணெயையும், உன் மாடுகளின் பலனையும், உன் ஆட்டுமந்தைகளையும் ஆசீர்வதிப்பார்.]]></a:t>
            </a:r>
          </a:p>
        </p:txBody>
      </p:sp>
    </p:spTree>
  </p:cSld>
</p:notes>
</file>

<file path=ppt/notesSlides/notesSlide4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நீங்கள் அவர்களுக்குச் செய்யவேண்டியது என்னவென்றால்: அவர்கள் பலிபீடங்களை இடித்து, அவர்கள் சிலைகளைத் தகர்த்து, அவர்கள் தோப்புகளை வெட்டி, அவர்கள் விக்கிரகங்களை அக்கினியிலே எரித்துப்போடவேண்டும்.]]></a:t>
            </a:r>
          </a:p>
        </p:txBody>
      </p:sp>
    </p:spTree>
  </p:cSld>
</p:notes>
</file>

<file path=ppt/notesSlides/notesSlide4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நீங்கள் அவர்களுக்குச் செய்யவேண்டியது என்னவென்றால்: அவர்கள் பலிபீடங்களை இடித்து, அவர்கள் சிலைகளைத் தகர்த்து, அவர்கள் தோப்புகளை வெட்டி, அவர்கள் விக்கிரகங்களை அக்கினியிலே எரித்துப்போடவேண்டும்.]]></a:t>
            </a:r>
          </a:p>
        </p:txBody>
      </p:sp>
    </p:spTree>
  </p:cSld>
</p:notes>
</file>

<file path=ppt/notesSlides/notesSlide4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நீ உன் தேவனாகிய கர்த்தருக்குப் பரிசுத்த ஜனம், பூச்சக்கரத்திலுள்ள எல்லா ஜனங்களிலும் உன் தேவனாகிய கர்த்தர் உன்னைத் தமக்குச் தெரிந்துகொண்டார்.]]></a:t>
            </a:r>
          </a:p>
        </p:txBody>
      </p:sp>
    </p:spTree>
  </p:cSld>
</p:notes>
</file>

<file path=ppt/notesSlides/notesSlide4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நீ உன் தேவனாகிய கர்த்தருக்குப் பரிசுத்த ஜனம், பூச்சக்கரத்திலுள்ள எல்லா ஜனங்களிலும் உன் தேவனாகிய கர்த்தர் உன்னைத் தமக்குச் தெரிந்துகொண்டார்.]]></a:t>
            </a:r>
          </a:p>
        </p:txBody>
      </p:sp>
    </p:spTree>
  </p:cSld>
</p:notes>
</file>

<file path=ppt/notesSlides/notesSlide4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சகல ஜனங்களிலும் நீங்கள் திரட்சியான ஜனமென்று கர்த்தர் உங்கள்பேரில் அன்புவைத்து உங்களைத் தெரிந்துகொள்ளவில்லை; நீங்கள் சகல ஜனங்களிலும் கொஞ்சமாயிருந்தீர்கள்.]]></a:t>
            </a:r>
          </a:p>
        </p:txBody>
      </p:sp>
    </p:spTree>
  </p:cSld>
</p:notes>
</file>

<file path=ppt/notesSlides/notesSlide4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சகல ஜனங்களிலும் நீங்கள் திரட்சியான ஜனமென்று கர்த்தர் உங்கள்பேரில் அன்புவைத்து உங்களைத் தெரிந்துகொள்ளவில்லை; நீங்கள் சகல ஜனங்களிலும் கொஞ்சமாயிருந்தீர்கள்.]]></a:t>
            </a:r>
          </a:p>
        </p:txBody>
      </p:sp>
    </p:spTree>
  </p:cSld>
</p:notes>
</file>

<file path=ppt/notesSlides/notesSlide4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கர்த்தர் உங்களில் அன்புகூர்ந்ததினாலும், உங்கள் பிதாக்களுக்கு இட்ட ஆணையைக் காக்கவேண்டும் என்பதினாலும்; கர்த்தர் பலத்த கையினால் உங்களைப் புறப்படப்பண்ணி, அடிமைத்தன வீடாகிய எகிப்தினின்றும் அதின் ராஜாவான பார்வோனின் கையினின்றும் உங்களை மீட்டுக்கொண்டார்.]]></a:t>
            </a:r>
          </a:p>
        </p:txBody>
      </p:sp>
    </p:spTree>
  </p:cSld>
</p:notes>
</file>

<file path=ppt/notesSlides/notesSlide4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கர்த்தர் உங்களில் அன்புகூர்ந்ததினாலும், உங்கள் பிதாக்களுக்கு இட்ட ஆணையைக் காக்கவேண்டும் என்பதினாலும்; கர்த்தர் பலத்த கையினால் உங்களைப் புறப்படப்பண்ணி, அடிமைத்தன வீடாகிய எகிப்தினின்றும் அதின் ராஜாவான பார்வோனின் கையினின்றும் உங்களை மீட்டுக்கொண்டார்.]]></a:t>
            </a:r>
          </a:p>
        </p:txBody>
      </p:sp>
    </p:spTree>
  </p:cSld>
</p:notes>
</file>

<file path=ppt/notesSlides/notesSlide4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கர்த்தர் உங்களில் அன்புகூர்ந்ததினாலும், உங்கள் பிதாக்களுக்கு இட்ட ஆணையைக் காக்கவேண்டும் என்பதினாலும்; கர்த்தர் பலத்த கையினால் உங்களைப் புறப்படப்பண்ணி, அடிமைத்தன வீடாகிய எகிப்தினின்றும் அதின் ராஜாவான பார்வோனின் கையினின்றும் உங்களை மீட்டுக்கொண்டார்.]]></a:t>
            </a:r>
          </a:p>
        </p:txBody>
      </p:sp>
    </p:spTree>
  </p:cSld>
</p:notes>
</file>

<file path=ppt/notesSlides/notesSlide4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ஆகையால் உன் தேவனாகிய கர்த்தரே தேவன் என்றும், தம்மில் அன்புகூர்ந்து, தமது கற்பனைகளைக் கைக்கொள்ளுகிறவர்களுக்கு அவர் ஆயிரம் தலைமுறைமட்டும் உடன்படிக்கையையும் தயவையும் காக்கிற உண்மையுள்ள தேவன் என்றும்,]]></a:t>
            </a:r>
          </a:p>
        </p:txBody>
      </p:sp>
    </p:spTree>
  </p:cSld>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சகல ஜனங்களைப் பார்க்கிலும் நீ ஆசீர்வதிக்கப்பட்டிருப்பாய்; உங்களுக்குள்ளும் உங்கள் மிருகஜீவன்களுக்குள்ளும் ஆணிலாகிலும் பெண்ணிலாகிலும் மலடிருப்பதில்லை.]]></a:t>
            </a:r>
          </a:p>
        </p:txBody>
      </p:sp>
    </p:spTree>
  </p:cSld>
</p:notes>
</file>

<file path=ppt/notesSlides/notesSlide5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ஆகையால் உன் தேவனாகிய கர்த்தரே தேவன் என்றும், தம்மில் அன்புகூர்ந்து, தமது கற்பனைகளைக் கைக்கொள்ளுகிறவர்களுக்கு அவர் ஆயிரம் தலைமுறைமட்டும் உடன்படிக்கையையும் தயவையும் காக்கிற உண்மையுள்ள தேவன் என்றும்,]]></a:t>
            </a:r>
          </a:p>
        </p:txBody>
      </p:sp>
    </p:spTree>
  </p:cSld>
</p:notes>
</file>

<file path=ppt/notesSlides/notesSlide5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தம்மைப் பகைக்கிறவர்களுக்குப் பிரத்தியட்சமாய்ப் பதிலளித்து அவர்களை அழிப்பார் என்றும், தம்மைப் பகைக்கிறவனுக்கு அவர் தாமதியாமல் பிரத்தியட்சமாய்ப் பதிலளிப்பார் என்றும் நீ அறியக்கடவாய்.]]></a:t>
            </a:r>
          </a:p>
        </p:txBody>
      </p:sp>
    </p:spTree>
  </p:cSld>
</p:notes>
</file>

<file path=ppt/notesSlides/notesSlide5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தம்மைப் பகைக்கிறவர்களுக்குப் பிரத்தியட்சமாய்ப் பதிலளித்து அவர்களை அழிப்பார் என்றும், தம்மைப் பகைக்கிறவனுக்கு அவர் தாமதியாமல் பிரத்தியட்சமாய்ப் பதிலளிப்பார் என்றும் நீ அறியக்கடவாய்.]]></a:t>
            </a:r>
          </a:p>
        </p:txBody>
      </p:sp>
    </p:spTree>
  </p:cSld>
</p:notes>
</file>

<file path=ppt/notesSlides/notesSlide5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ஆகையால் நீ செய்யும்படி நான் இன்று உனக்குக் கட்டளையிடுகிற கற்பனைகளையும் கட்டளைகளையும் நியாயங்களையும் கைக்கொள்வாயாக.]]></a:t>
            </a:r>
          </a:p>
        </p:txBody>
      </p:sp>
    </p:spTree>
  </p:cSld>
</p:notes>
</file>

<file path=ppt/notesSlides/notesSlide5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இந்த நியாயங்களை நீங்கள் கேட்டு, கைக்கொண்டு, அவைகளின்படி செய்வீர்களானால், அப்பொழுது உன் தேவனாகிய கர்த்தர் உன் பிதாக்களுக்கு ஆணையிட்டுக்கொடுத்த உடன்படிக்கையையும் கிருபையையும் உனக்காகக் காத்து,]]></a:t>
            </a:r>
          </a:p>
        </p:txBody>
      </p:sp>
    </p:spTree>
  </p:cSld>
</p:notes>
</file>

<file path=ppt/notesSlides/notesSlide5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இந்த நியாயங்களை நீங்கள் கேட்டு, கைக்கொண்டு, அவைகளின்படி செய்வீர்களானால், அப்பொழுது உன் தேவனாகிய கர்த்தர் உன் பிதாக்களுக்கு ஆணையிட்டுக்கொடுத்த உடன்படிக்கையையும் கிருபையையும் உனக்காகக் காத்து,]]></a:t>
            </a:r>
          </a:p>
        </p:txBody>
      </p:sp>
    </p:spTree>
  </p:cSld>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சகல ஜனங்களைப் பார்க்கிலும் நீ ஆசீர்வதிக்கப்பட்டிருப்பாய்; உங்களுக்குள்ளும் உங்கள் மிருகஜீவன்களுக்குள்ளும் ஆணிலாகிலும் பெண்ணிலாகிலும் மலடிருப்பதில்லை.]]></a:t>
            </a:r>
          </a:p>
        </p:txBody>
      </p:sp>
    </p:spTree>
  </p:cSld>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கர்த்தர் சகல நோய்களையும் உன்னைவிட்டு விலக்குவார்; உனக்குத் தெரிந்திருக்கிற எகிப்தியரின் கொடிய ரோகங்களில் ஒன்றும் உன்மேல் வரப்பண்ணாமல், உன்னைப் பகைக்கிற யாவர்மேலும் அவைகளை வரப்பண்ணுவார்.]]></a:t>
            </a:r>
          </a:p>
        </p:txBody>
      </p:sp>
    </p:spTree>
  </p:cSld>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கர்த்தர் சகல நோய்களையும் உன்னைவிட்டு விலக்குவார்; உனக்குத் தெரிந்திருக்கிற எகிப்தியரின் கொடிய ரோகங்களில் ஒன்றும் உன்மேல் வரப்பண்ணாமல், உன்னைப் பகைக்கிற யாவர்மேலும் அவைகளை வரப்பண்ணுவார்.]]></a:t>
            </a:r>
          </a:p>
        </p:txBody>
      </p:sp>
    </p:spTree>
  </p:cSld>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உன் தேவனாகிய கர்த்தர் உன்னிடத்தில் ஒப்புக்கொடுக்கும் சகல ஜனங்களையும் நிர்மூலமாக்கக்கடவாய்; உன் கண் அவர்களுக்கு இரங்காதிருப்பதாக; அவர்கள் தேவர்களை நீ சேவியாமல் இருப்பாயாக; அது உனக்குக் கண்ணியாயிருக்கும்.]]></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765821"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2.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3.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4.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5.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6.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7.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8.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9.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0.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2.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3.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4.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5.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6.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7.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8.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9.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0.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2.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3.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4.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5.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6.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7.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8.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9.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0.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2.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3.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4.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5.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6.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7.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8.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9.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0.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2.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3.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4.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5.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p:cNvSpPr txBox="1"/>
          <p:nvPr/>
        </p:nvSpPr>
        <p:spPr>
          <a:xfrm>
            <a:off x="0" y="0"/>
            <a:ext cx="9144000" cy="5143500"/>
          </a:xfrm>
          <a:prstGeom prst="rect">
            <a:avLst/>
          </a:prstGeom>
          <a:noFill/>
        </p:spPr>
        <p:txBody>
          <a:bodyPr anchor="ctr" anchorCtr="0" rtlCol="0" vert="horz" bIns="45720" lIns="91440" rIns="91440" tIns="45720">
            <a:spAutoFit/>
          </a:bodyPr>
          <a:lstStyle/>
          <a:p>
            <a:pPr algn="ctr" rtl="0" fontAlgn="ctr" marL="0" marR="0" indent="0" lvl="0">
              <a:lnSpc>
                <a:spcPct val="100000"/>
              </a:lnSpc>
              <a:spcBef>
                <a:spcPts val="0"/>
              </a:spcBef>
              <a:spcAft>
                <a:spcPts val="0"/>
              </a:spcAft>
            </a:pPr>
            <a:r>
              <a:rPr lang="en-US" b="1" strike="noStrike" sz="6000" spc="0" u="none" cap="none">
                <a:solidFill>
                  <a:srgbClr val="000000">
                    <a:alpha val="100000"/>
                  </a:srgbClr>
                </a:solidFill>
                <a:latin typeface="Roboto"/>
              </a:rPr>
              <a:t><![CDATA[ആവർത്തനം : 7]]></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കനിവു തോന്നരുതു; അവരുടെ ദേവന്മാരെ നീ സേവിക്കരുതു; അതു നിനക്കു കണിയായിത്തീ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ആവർത്തനം : 7]]></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7. ഈ ജാതികൾ എന്നെക്കാൾ പെരുപ്പം ഉള്ളവർ; അവരെ നീക്കിക്കളവാൻ എനിക്കു എങ്ങനെ കഴിയും എന്നു നീ നിന്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ആവർത്തനം : 7]]></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ഹൃദയത്തിൽ പറയുമായിരിക്കും എന്നാൽ അവരെ ഭയപ്പെടരു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ആവർത്തനം : 7]]></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8. നിന്റെ ദൈവമായ യഹോവ ഫറവോനോടും എല്ലാ മിസ്രയീമ്യരോടും ചെയ്തതാ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ആവർത്തനം : 7]]></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9. നിന്റെ കണ്ണാലെ കണ്ട വലിയ പരീക്ഷകളും അടയാളങ്ങളും അത്ഭുതങ്ങളും നിന്റെ ദൈവമായ യഹോവ നിന്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ആവർത്തനം : 7]]></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പുറപ്പെടുവിച്ച ബലമുള്ള കയ്യും നീട്ടിയ ഭുജവും നീ നല്ലവണ്ണം ഓർക്കേണം; നീ പേടിക്കുന്ന സകലജാതികളോ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ആവർത്തനം : 7]]></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നിന്റെ ദൈവമായ യഹോവ അങ്ങനെ ചെയ്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ആവർത്തനം : 7]]></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0. അത്രയുമല്ല, ശേഷിച്ചിരിക്കുന്നവരും നിന്റെ മുമ്പിൽനിന്നു ഒളിച്ചുകൊള്ളുന്നവരും നശിച്ചുപോകുംവ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ആവർത്തനം : 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നിന്റെ ദൈവമായ യഹോവ അവരുടെ ഇടയിൽ കടുന്നലിനെ അയക്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ആവർത്തനം : 7]]></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1. നീ അവരെക്കണ്ടു ഭ്രമിക്കരുതു; നിന്റെ ദൈവമായ യഹോവ എന്ന വലിയവനും ഭയങ്കരനുമായ ദൈവം നിങ്ങളുടെ മദ്ധ്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ആവർത്തനം : 7]]></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3. അവൻ നിന്നെ സ്നേഹിച്ചു അനുഗ്രഹിച്ചു വർദ്ധിപ്പിക്കും; അവൻ നിനക്കു തരുമെന്നു നിന്റെ പിതാക്കന്മാരോ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ആവർത്തനം : 7]]></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ഉണ്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ആവർത്തനം : 7]]></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2. ആ ജാതികളെ നിന്റെ ദൈവമായ യഹോവ കുറേശ്ശ കുറേശ്ശയായി നിന്റെ മുമ്പിൽനിന്നു നീക്കിക്കള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ആവർത്തനം : 7]]></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കാട്ടുമൃഗങ്ങൾ പെരുകി നിനക്കു ഉപദ്രവമാകാതിരിപ്പാൻ അവരെ ക്ഷണത്തിൽ നശിപ്പിച്ചുകൂ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ആവർത്തനം : 7]]></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3. നിന്റെ ദൈവമായ യഹോവ അവരെ നിന്റെ കയ്യിൽ ഏല്പിക്കയും അവർ നശിച്ചുപോകുംവരെ അവർക്കു മഹാപരാഭവം]]></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ആവർത്തനം : 7]]></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വരുത്തുകയും ചെയ്യും. അവരുടെ രാജാക്കന്മാരെ നിന്റെ കയ്യിൽ ഏല്പിക്കും; നീ അവരുടെ പേർ ആകാശത്തിൻ]]></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ആവർത്തനം : 7]]></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കീഴിൽനിന്നു ഇല്ലാതെയാക്കേണം.]]></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ആവർത്തനം : 7]]></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4. അവരെ സംഹരിച്ചുതീരുവോളം ഒരു മനുഷ്യനും നിന്റെ മുമ്പിൽ നിൽക്കയില്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ആവർത്തനം : 7]]></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5. അവരുടെ ദേവപ്രതിമകളെ തീയിൽ ഇട്ടു ചുട്ടുകളയേണം; നീ വശീകരിക്കപ്പെടാതിരിപ്പാൻ അവയിന്മേലുള്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ആവർത്തനം : 7]]></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വെള്ളിയും പൊന്നും മോഹിച്ചു എടുത്തുകൊള്ളരുതു; അതു നിന്റെ ദൈവമായ യഹോവെക്കു അറെപ്പാകുന്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ആവർത്തനം : 7]]></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6. നീയും അതുപോലെ ശാപമായ്തീരാതിരിക്കേണ്ടതിന്നു അറെപ്പായുള്ളതു നിന്റെ വീട്ടിൽ കൊണ്ടുപോകരുതു; അ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ആവർത്തനം : 7]]></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സത്യംചെയ്ത ദേശത്തു നിന്റെ ഗർഭഫലവും നിന്റെ കൃഷിഫലവും ധാന്യവും വീഞ്ഞും എണ്ണയും നിന്റെ കന്നുകാലികളു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ആവർത്തനം : 7]]></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നിനക്കു തീരെ അറെപ്പും വെറുപ്പുമായിരിക്കേണം; അതു ശാപഗ്രസ്തമല്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ആവർത്തനം : 7]]></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 നീ കൈവശമാക്കുവാൻ ചെല്ലുന്ന ദേശത്തു നിന്നെ കടത്തുകയും നിന്നെക്കാൾ പെരുപ്പവും ബലവുമുള്ള ജാതികളാ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ആവർത്തനം : 7]]></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ഹിത്യർ, ഗിർഗ്ഗശ്യർ, അമോർയ്യർ, കനാന്യർ, പെരിസ്യർ, ഹിവ്യർ, യെബൂസ്യർ എന്നീ ഏഴു മഹാജാതികളെ നിന്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ആവർത്തനം : 7]]></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മുമ്പിൽനിന്നു നീക്കിക്കളക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ആവർത്തനം : 7]]></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 നിന്റെ ദൈവമായ യഹോവ അവരെ നിന്റെ കയ്യിൽ ഏല്പിക്കയും നീ അവരെ തോല്പിക്കയും ചെയ്യുമ്പോൾ അവ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ആവർത്തനം : 7]]></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നിർമ്മൂലമാക്കിക്കളയേണം; അവരോടു ഉടമ്പടി ചെയ്കയോ കൃപ കാണിക്കയോ അരു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ആവർത്തനം : 7]]></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 അവരുമായി വിവാഹസംബന്ധം ചെയ്യരുതു; നിന്റെ പുത്രിമാരെ അവരുടെ പുത്രന്മാർക്കു കൊടുക്കയോ അവരു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ആവർത്തനം : 7]]></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പുത്രിമാരെ നിന്റെ പുത്രന്മാർക്കു എടുക്കയോ ചെയ്യരു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ആവർത്തനം : 7]]></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 അന്യദൈവങ്ങളെ സേവിപ്പാൻ തക്കവണ്ണം അവർ നിന്റെ പുത്രന്മാരെ എന്നോടു അകറ്റിക്കളയും; യഹോവയുടെ കോപം]]></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ആവർത്തനം : 7]]></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നിങ്ങൾക്കു വിരോധമായി ജ്വലിച്ചു നിങ്ങളെ വേഗത്തിൽ നശിപ്പിക്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ആവർത്തനം : 7]]></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പേറും ആടുകളുടെ പിറപ്പും അനുഗ്രഹിക്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ആവർത്തനം : 7]]></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 ആകയാൽ നിങ്ങൾ അവരോടു ഇങ്ങനെ ചെയ്യേണം; അവരുടെ ബലിപീഠങ്ങൾ ഇടിക്കേണം; അവരുടെ ബിംബങ്ങളെ തകർക്കേണം;]]></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ആവർത്തനം : 7]]></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അവരുടെ അശേരപ്രതിഷ്ഠകളെ വെട്ടിക്കളയേണം; അവരുടെ വിഗ്രഹങ്ങളെ തീയിൽ ഇട്ടു ചുട്ടുകളയേണം.]]></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ആവർത്തനം : 7]]></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6. നിന്റെ ദൈവമായ യഹോവെക്കു നീ ഒരു വിശുദ്ധജനം ആകുന്നു; ഭൂതലത്തിലുള്ള സകലജാതികളിലുംവെച്ചു നിന്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ആവർത്തനം : 7]]></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തനിക്കു സ്വന്തജനമായിരിക്കേണ്ടതിന്നു നിന്റെ ദൈവമായ യഹോവ തിരഞ്ഞെടുത്തിരിക്കുന്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ആവർത്തനം : 7]]></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7. നിങ്ങൾ സംഖ്യയിൽ സകലജാതികളെക്കാളും പെരുപ്പമുള്ളവരാകകൊണ്ടല്ല യഹോവ നിങ്ങളെ പ്രിയപ്പെട്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ആവർത്തനം : 7]]></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തിരഞ്ഞെടുത്തതു; നിങ്ങൾ സകലജാതികളെക്കാളും കുറഞ്ഞവരല്ലോ ആയിരുന്ന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ആവർത്തനം : 7]]></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8. യഹോവ നിങ്ങളെ സ്നേഹിക്കുന്നതുകൊണ്ടും നിങ്ങളുടെ പിതാക്കന്മാരോടു താൻ ചെയ്ത സത്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ആവർത്തനം : 7]]></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പാലിക്കുന്നതുകൊണ്ടും അത്രേ യഹോവ നിങ്ങളെ ബലമുള്ള കയ്യാൽ പുറപ്പെടുവിച്ചു അടിമവീടായ മിസ്രയീമിലെ രാജാവാ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ആവർത്തനം : 7]]></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ഫറവോന്റെ കയ്യിൽനിന്നു വീണ്ടെടുത്ത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ആവർത്തനം : 7]]></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9. ആകയാൽ നിന്റെ ദൈവമായ യഹോവ തന്നേ ദൈവം; അവൻ തന്നേ സത്യദൈവം എന്നു നീ അറിയേണം: അവൻ തന്നെ സ്നേഹിച്ചു]]></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ആവർത്തനം : 7]]></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4. നീ സകലജാതികളെക്കാളും അനുഗ്രഹിക്കപ്പെട്ടിരിക്കും; വന്ധ്യനും വന്ധ്യയും നിങ്ങളിലാകട്ടെ നിന്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ആവർത്തനം : 7]]></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തന്റെ കല്പനകളെ പ്രമാണിക്കുന്നവർക്കു ആയിരം തലമുറവരെ നിയമവും ദയയും പാലിക്കുന്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ആവർത്തനം : 7]]></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0. തന്നെ പകെക്കുന്നവരെ നശിപ്പിപ്പാൻ അവർക്കു നേരിട്ടു പകരം കൊടുക്കുന്നു; തന്നെ പകെക്കുന്നവന്നു അവൻ]]></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ആവർത്തനം : 7]]></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താമസിയാതെ നേരിട്ടു പകരം കൊടുക്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ആവർത്തനം : 7]]></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1. ആകയാൽ ഞാൻ ഇന്നു നിന്നോടു കല്പിക്കുന്ന കല്പനകളും ചട്ടങ്ങളും വിധികളും നീ പ്രമാണിച്ചുനടക്കേണം.]]></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ആവർത്തനം : 7]]></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2. നിങ്ങൾ ഈ വിധികൾ കേട്ടു പ്രമാണിച്ചു നടന്നാൽ നിന്റെ ദൈവമായ യഹോവ നിന്റെ പിതാക്കന്മാരോടു സത്യംചെയ്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ആവർത്തനം : 7]]></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നിയമവും ദയയും നിനക്കായിട്ടു പാലിക്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ആവർത്തനം : 7]]></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നാൽക്കാലികളിലാകട്ടെ ഉണ്ടാകയില്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ആവർത്തനം : 7]]></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5. യഹോവ സകലരോഗവും നിങ്കൽനിന്നു അകറ്റിക്കളയും; നീ അറിഞ്ഞിരിക്കുന്ന മിസ്രയീമ്യരുടെ ദുർവ്വ്യാധികളിൽ]]></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ആവർത്തനം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ഒന്നും അവൻ നിന്റെ മേൽ വരുത്താതെ നിന്നെ ദ്വേഷിക്കുന്ന എല്ലാവർക്കും അവയെ കൊടുക്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ആവർത്തനം : 7]]></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6. നിന്റെ ദൈവമായ യഹോവ നിന്റെ കയ്യിൽ ഏല്പിക്കുന്ന സകലജാതികളെയും നീ മുടിച്ചുകളയേണം; നിനക്കു അവരോ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ആവർത്തനം : 7]]></a:t>
            </a:r>
          </a:p>
        </p:txBody>
      </p:sp>
    </p:spTree>
  </p:cSld>
  <p:clrMapOvr>
    <a:masterClrMapping/>
  </p:clrMapOvr>
</p:sld>
</file>

<file path=ppt/theme/theme1.xml><?xml version="1.0" encoding="utf-8"?>
<a:theme xmlns:a="http://schemas.openxmlformats.org/drawingml/2006/main" name="Theme69">
  <a:themeElements>
    <a:clrScheme name="Theme6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9">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2026-09-07T02:52:28Z</dcterms:created>
  <dcterms:modified xsi:type="dcterms:W3CDTF">2026-09-07T02:52:28Z</dcterms:modified>
  <dc:title>ആവർത്തനം : 7</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