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peace, like a river, attendeth my way, 
When sorrows, like sea-billows, roll ; 
Whatever my lot, Thou hast taught me to know, 
It is well, it is well with my sou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well . . . with my soul, . . . 
It is well, it is well with my sou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Satan should buffet, though trials should come, 
Let this blest assurance control, 
That Christ hath regarded my helpless estate,
And hath shed His own blood for my sou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sin — oh, the bliss of this glorious thought ! 
My sin — not in part, but the whole, 
Is nailed to His cross; and I bear it no more : 
Praise the Lord, praise the Lord, O my soul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me, be it Christ, be it Christ hence to live ! 
If Jordan above me shall roll, 
No pang shall be mine, for in death as in life 
Thou wilt whisper Thy peace to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ut, Lord, 'tis for Thee, for Thy coming, we wait ; 
The sky, not the grave, is our goal : 
Oh, trump of the Angel ! oh, voice of the Lord !  
Blessed hope ! blessed rest of my soul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2026-09-16T21:43:32Z</dcterms:created>
  <dcterms:modified xsi:type="dcterms:W3CDTF">2026-09-16T21:43:32Z</dcterms:modified>
  <dc:title>Hymn : 901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