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நகர்க்காய் கண்ணீர் விட்டதாலும்,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ெல் இரங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உம்மைக் காணவே, அருள் காலம் போ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ஈயும், இயேசுவ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அருள் காலத்தில், கர்த்தரே உம் பா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ோம் முழந்த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ப்பு நாள் வருமுன்னே, எங்கள் பாவம் உணர்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சிந்த ஏ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 வாசல், இயேசுவே, ப+ட்டுமுன் எம் பே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 ஊற்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இரத்த வேர்வையால், செய்த மா மன்றாட்ட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ச் சம்மத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2026-07-30T22:01:40Z</dcterms:created>
  <dcterms:modified xsi:type="dcterms:W3CDTF">2026-07-30T22:01:40Z</dcterms:modified>
  <dc:title>துதிப் பாடல்கள் : 380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