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80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யின் கருணையிதே
காயங்களில் காணுதே
கர்த்தன் இயேசு பார் உனக்காய்
கஷ்டங்கள் சகித்த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லையேறப் பெற்ற திருரத்தமே – அவர்
விலாவினின்று பாயுதே
விலையேறப் பெற்றோனாய் உன்னை மாற்ற
விலையாக ஈந்தன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ொன் வெள்ளியோ மண்ணின் வாழ்வோ
இவ்வன்புக் கினையாகுமோ
அன்னையிலும் அன்பு வைத்தே
தம் ஜீவனை ஈந்த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ிந்தையிலே பாரங்களும்
நிந்தைகள் ஏற்றவராய்
தொங்குகின்றார் பாதகன் போல்
மங்கா வாழ்வளிக்க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ந்தனுக்காய் கல்வாரியில்
இந்தப் பாடுகள் பட்டீர்
தந்தையே உம் அன்பிதையே
சிந்தித்தே சேவை செய்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னுஷனை நீர் நினைக்கவும்
அவனை விசாரிக்கவும்
மண்ணிலவன் எம்மாத்திரம்
மன்னவா உம் தய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2026-07-30T20:02:10Z</dcterms:created>
  <dcterms:modified xsi:type="dcterms:W3CDTF">2026-07-30T20:02:10Z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