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உங்கள் குழந்தைகளுக்காகவும் உங்கள் மனைவிகளுக்காகவும் வண்டிகளை எகிப்துதேசத்திலிருந்து கொண்டுபோய், அவர்களையும் உங்கள் தகப்பனுடனே ஏற்றிக்கொண்டுவார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உங்கள் குழந்தைகளுக்காகவும் உங்கள் மனைவிகளுக்காகவும் வண்டிகளை எகிப்துதேசத்திலிருந்து கொண்டுபோய், அவர்களையும் உங்கள் தகப்பனுடனே ஏற்றிக்கொண்டுவார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யோசேப்பு தன் அருகே நின்ற எல்லாருக்கும் முன்பாகத் தன்னை அடக்கிக்கொண்டிருக்கக் கூடாமல்: யாவரையும் என்னைவிட்டு வெளியே போகப்பண்ணுங்கள் என்று கட்டளையிட்டான். யோசேப்பு தன் சகோதரருக்குத் தன்னை வெளிப்படுத்துகையில், ஒருவரும் அவன் அருகில் நிற்க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யோசேப்பு தன் அருகே நின்ற எல்லாருக்கும் முன்பாகத் தன்னை அடக்கிக்கொண்டிருக்கக் கூடாமல்: யாவரையும் என்னைவிட்டு வெளியே போகப்பண்ணுங்கள் என்று கட்டளையிட்டான். யோசேப்பு தன் சகோதரருக்குத் தன்னை வெளிப்படுத்துகையில், ஒருவரும் அவன் அருகில் நிற்கவ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யோசேப்பு தன் அருகே நின்ற எல்லாருக்கும் முன்பாகத் தன்னை அடக்கிக்கொண்டிருக்கக் கூடாமல்: யாவரையும் என்னைவிட்டு வெளியே போகப்பண்ணுங்கள் என்று கட்டளையிட்டான். யோசேப்பு தன் சகோதரருக்குத் தன்னை வெளிப்படுத்துகையில், ஒருவரும் அவன் அருகில் நிற்கவ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தட்டுமுட்டுகளைக்குறித்துக் கவலைப்படவேண்டாம்; எகிப்துதேசமெங்குமுள்ள நன்மை உங்களுடையதாயிருக்கும் என்று சொல்லச் சொல்லி, உனக்கு நான் இட்ட கட்டளைப்படியே செய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தட்டுமுட்டுகளைக்குறித்துக் கவலைப்படவேண்டாம்; எகிப்துதேசமெங்குமுள்ள நன்மை உங்களுடையதாயிருக்கும் என்று சொல்லச் சொல்லி, உனக்கு நான் இட்ட கட்டளைப்படியே செய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சத்தமிட்டு அழுதான்; அதை எகிப்தியர் கேட்டார்கள், பார்வோனின் வீட்டாரும் கே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சத்தமிட்டு அழுதான்; அதை எகிப்தியர் கேட்டார்கள், பார்வோனின் வீட்டாரும் கே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ின் குமாரர் அப்படியே செய்தார்கள். யோசேப்பு பார்வோனுடைய கட்டளைகளின்படியே அவர்களுக்கு வண்டிகளைக் கொடுத்ததுமன்றி, வழிக்கு ஆகாரத்தைய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தம்பியாகிய பென்யமீனின் கழுத்தைக் கட்டிக்கொண்டு அழுதான்; பென்யமீனும் அவன் கழுத்தைக் கட்டிக்கொண்டு அழு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ின் குமாரர் அப்படியே செய்தார்கள். யோசேப்பு பார்வோனுடைய கட்டளைகளின்படியே அவர்களுக்கு வண்டிகளைக் கொடுத்ததுமன்றி, வழிக்கு ஆகாரத்தைய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ில் ஒவ்வொருவனுக்கும் மாற்று வஸ்திரங்களையும் கொடுத்தான்; பென்யமீனுக்கோ முந்நூறு வெள்ளிக்காசையும் ஐந்து மாற்று வஸ்திரங்களையும் கொடு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ில் ஒவ்வொருவனுக்கும் மாற்று வஸ்திரங்களையும் கொடுத்தான்; பென்யமீனுக்கோ முந்நூறு வெள்ளிக்காசையும் ஐந்து மாற்று வஸ்திரங்களையும் கொடு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தன் தகப்பனுக்குப் பத்துக் கழுதைகளின்மேல் எகிப்தின் உச்சிதமான பதார்த்தங்களும், பத்துக் கோளிகைக் கழுதைகளின்மேல் தன் தகப்பனுக்காகத் தானியமும் அப்பமும் மற்றத் தின்பண்டங்களும் ஏற்றி அனுப்ப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தன் தகப்பனுக்குப் பத்துக் கழுதைகளின்மேல் எகிப்தின் உச்சிதமான பதார்த்தங்களும், பத்துக் கோளிகைக் கழுதைகளின்மேல் தன் தகப்பனுக்காகத் தானியமும் அப்பமும் மற்றத் தின்பண்டங்களும் ஏற்றி அனுப்ப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சேப்பு தன் சகோதரரைப் பார்த்து: நான் யோசேப்பு; என் தகப்பனார் இன்னும் உயிரோடே இருக்கிறாரா என்றான். அவனுடைய சகோதரர் அவனுக்கு முன்பாகக் கலக்கமுற்றிருந்ததினாலே, அவனுக்கு உத்தரம் சொல்லக் கூடாமல் இரு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சேப்பு தன் சகோதரரைப் பார்த்து: நான் யோசேப்பு; என் தகப்பனார் இன்னும் உயிரோடே இருக்கிறாரா என்றான். அவனுடைய சகோதரர் அவனுக்கு முன்பாகக் கலக்கமுற்றிருந்ததினாலே, அவனுக்கு உத்தரம் சொல்லக் கூடாமல் இரு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நீங்கள் போகும் வழியிலே சண்டைபண்ணிக்கொள்ளாதிருங்கள் என்று அவன் தன் சகோதரருக்குச் சொல்லி அனுப்பினான்; அவர்கள் புறப்பட்டுப் போ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சேப்பு தன் சகோதரரை நோக்கி: என் கிட்ட வாருங்கள் என்றான். அவர்கள் கிட்டப்போனார்கள்; அப்பொழுது அவன்: நீங்கள் எகிப்துக்குப் போகிறவர்களிடத்தில் விற்றுப்போட்ட உங்கள் சகோதரனாகிய யோசேப்பு நான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சேப்பு தன் சகோதரரை நோக்கி: என் கிட்ட வாருங்கள் என்றான். அவர்கள் கிட்டப்போனார்கள்; அப்பொழுது அவன்: நீங்கள் எகிப்துக்குப் போகிறவர்களிடத்தில் விற்றுப்போட்ட உங்கள் சகோதரனாகிய யோசேப்பு நான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தன் சகோதரர் யாவரையும் முத்தஞ்செய்து, அவர்களையும் கட்டிக்கொண்டு அழுதான். அதற்குப்பின் அவன் சகோதரர் அவனோடே சம்பாஷித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ை இவ்விடத்தில் வரும்படி விற்றுப்போட்டதினால், நீங்கள் சஞ்சலப்படவேண்டாம்; ஜீவரட்சணை செய்யும்படிக்குத் தேவன் என்னை உங்களுக்கு முன்னே அனுப்பி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ை இவ்விடத்தில் வரும்படி விற்றுப்போட்டதினால், நீங்கள் சஞ்சலப்படவேண்டாம்; ஜீவரட்சணை செய்யும்படிக்குத் தேவன் என்னை உங்களுக்கு முன்னே அனுப்பின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எகிப்திலிருந்து போய், கானான்தேசத்திலே தங்கள் தகப்பனாகிய யாக்கோபினிடத்தில் வந்து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ல் இப்பொழுது இரண்டு வருஷமாகப் பஞ்சம் உண்டாயிருக்கிறது; இன்னும் ஐந்து வருஷம் உழவும் அறுப்பும் இல்லாமல் பஞ்சம் இரு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ல் இப்பொழுது இரண்டு வருஷமாகப் பஞ்சம் உண்டாயிருக்கிறது; இன்னும் ஐந்து வருஷம் உழவும் அறுப்பும் இல்லாமல் பஞ்சம் இ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உயிரோடிருக்கிறான், அவன் எகிப்துதேசத்துக்கெல்லாம் அதிபதியாயிருக்கிறான் என்று அவனுக்கு அறிவித்தார்கள். அவன் இருதயம் மூர்ச்சையடைந்தது; அவன் அவர்களை நம்பவ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உயிரோடிருக்கிறான், அவன் எகிப்துதேசத்துக்கெல்லாம் அதிபதியாயிருக்கிறான் என்று அவனுக்கு அறிவித்தார்கள். அவன் இருதயம் மூர்ச்சையடைந்தது; அவன் அவர்களை நம்பவ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மியிலே உங்கள் வம்சம் ஒழியாமலிருக்க உங்களை ஆதரிக்கிறதற்காகவும், பெரிய இரட்சிப்பினால் உங்களை உயிரோடே காப்பதற்காகவும் தேவன் என்னை உங்களுக்கு முன்னமே அனுப்பின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மியிலே உங்கள் வம்சம் ஒழியாமலிருக்க உங்களை ஆதரிக்கிறதற்காகவும், பெரிய இரட்சிப்பினால் உங்களை உயிரோடே காப்பதற்காகவும் தேவன் என்னை உங்களுக்கு முன்னமே அனுப்பி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யோசேப்பு தங்களுடனே சொன்ன வார்த்தைகள் யாவையும் அவனுக்குச் சொன்னபோதும், தன்னை ஏற்றிக்கொண்டு போகும்படி யோசேப்பு அனுப்பின வண்டிகளை அவன் கண்டபோதும், அவர்களுடைய தகப்பனாகிய யாக்கோபின் ஆவி உயிர்த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சேப்பின் சகோதரர் வந்தார்கள் என்கிற சமாசாரம் பார்வோன் அரமனையில் பிரசித்தமானபோது, பார்வோனும் அவனுடைய ஊழியக்காரரும் சந்தோஷம் அடை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யோசேப்பு தங்களுடனே சொன்ன வார்த்தைகள் யாவையும் அவனுக்குச் சொன்னபோதும், தன்னை ஏற்றிக்கொண்டு போகும்படி யோசேப்பு அனுப்பின வண்டிகளை அவன் கண்டபோதும், அவர்களுடைய தகப்பனாகிய யாக்கோபின் ஆவி உயிர்த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நீங்கள் அல்ல, தேவனே என்னை இவ்விடத்துக்கு அனுப்பி, என்னைப் பார்வோனுக்குத் தகப்பனாகவும், அவர் குடும்பம் அனைத்திற்கும் கர்த்தனாகவும், எகிப்துதேசம் முழுதுக்கும் அதிபதியாகவும் வைத்த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நீங்கள் அல்ல, தேவனே என்னை இவ்விடத்துக்கு அனுப்பி, என்னைப் பார்வோனுக்குத் தகப்பனாகவும், அவர் குடும்பம் அனைத்திற்கும் கர்த்தனாகவும், எகிப்துதேசம் முழுதுக்கும் அதிபதியாகவும் வைத்த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சீக்கிரமாய் என் தகப்பனிடத்தில் போய்: தேவன் என்னை எகிப்து தேசம் முழுதுக்கும் அதிபதியாக வைத்தார்; என்னிடத்தில் வாரும், தாமதிக்க வேண்டா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சீக்கிரமாய் என் தகப்பனிடத்தில் போய்: தேவன் என்னை எகிப்து தேசம் முழுதுக்கும் அதிபதியாக வைத்தார்; என்னிடத்தில் வாரும், தாமதிக்க வேண்டா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ரும் உம்முடைய பிள்ளைகளும், அவர்களுடைய பிள்ளைகளும், உம்முடைய ஆடுமாடுகளோடும் உமக்கு உண்டாயிருக்கிற யாவற்றோடும் கோசேன் நாட்டில் வாசம்பண்ணி என் சமீபத்தில் இருக்கலா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ரும் உம்முடைய பிள்ளைகளும், அவர்களுடைய பிள்ளைகளும், உம்முடைய ஆடுமாடுகளோடும் உமக்கு உண்டாயிருக்கிற யாவற்றோடும் கோசேன் நாட்டில் வாசம்பண்ணி என் சமீபத்தில் இருக்கலா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க்கும் உம்முடைய குடும்பத்தாருக்கும் உமக்கு இருக்கிற யாவற்றிற்கும் வறுமை வராதபடிக்கு, அங்கே உம்மைப் பராமரிப்பேன்; இன்னும் ஐந்து வருஷம் பஞ்சம் இருக்கும் என்று, உம்முடைய குமாரனாகிய யோசேப்பு சொல்லச்சொன்னான் என்று சொல்லு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க்கும் உம்முடைய குடும்பத்தாருக்கும் உமக்கு இருக்கிற யாவற்றிற்கும் வறுமை வராதபடிக்கு, அங்கே உம்மைப் பராமரிப்பேன்; இன்னும் ஐந்து வருஷம் பஞ்சம் இருக்கும் என்று, உம்முடைய குமாரனாகிய யோசேப்பு சொல்லச்சொன்னான் என்று சொல்லுங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இஸ்ரவேல்: என் குமாரனாகிய யோசேப்பு இன்னும் உயிரோடிருக்கிறானே, இது போதும்; நான் மரணமடையுமுன்னே போய் அவனைப் பார்ப்பே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சேப்பின் சகோதரர் வந்தார்கள் என்கிற சமாசாரம் பார்வோன் அரமனையில் பிரசித்தமானபோது, பார்வோனும் அவனுடைய ஊழியக்காரரும் சந்தோஷம் அடை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இஸ்ரவேல்: என் குமாரனாகிய யோசேப்பு இன்னும் உயிரோடிருக்கிறானே, இது போதும்; நான் மரணமடையுமுன்னே போய் அவனைப் பார்ப்பேன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ோ, உங்களோடே பேசுகிற வாய் என் வாய்தான் என்பதை உங்கள் கண்களும் என் தம்பியாகிய பென்யமீனின் கண்களும் காண்கிறதே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ோ, உங்களோடே பேசுகிற வாய் என் வாய்தான் என்பதை உங்கள் கண்களும் என் தம்பியாகிய பென்யமீனின் கண்களும் காண்கிறதே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கிப்திலே எனக்கு உண்டாயிருக்கிற சகல மகிமையையும், நீங்கள் கண்ட யாவையும் என் தகப்பனுக்கு அறிவித்து, அவர் சீக்கிரமாய் இவ்விடத்துக்கு வரும்படி செய்யுங்கள் என்று சொல்லி;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கிப்திலே எனக்கு உண்டாயிருக்கிற சகல மகிமையையும், நீங்கள் கண்ட யாவையும் என் தகப்பனுக்கு அறிவித்து, அவர் சீக்கிரமாய் இவ்விடத்துக்கு வரும்படி செய்யுங்கள் என்று சொல்லி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ர்வோன் யோசேப்பை நோக்கி: நீ உன் சகோதரரோடே சொல்லவேண்டியது என்னவென்றால்: உங்கள் கழுதைகளின்மேல் பொதியேற்றிக்கொண்டு புறப்பட்டு, கானான்தேசத்துக்குப் போய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ர்வோன் யோசேப்பை நோக்கி: நீ உன் சகோதரரோடே சொல்லவேண்டியது என்னவென்றால்: உங்கள் கழுதைகளின்மேல் பொதியேற்றிக்கொண்டு புறப்பட்டு, கானான்தேசத்துக்குப் போய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் தகப்பனையும் உங்கள் குடும்பத்தாரையும் கூட்டிக்கொண்டு, என்னிடத்தில் வாருங்கள், நான் உங்களுக்கு எகிப்துதேசத்தின் நன்மையைத் தருவேன்; தேசத்தின் கொழுமையைச் சாப்பிடுவ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் தகப்பனையும் உங்கள் குடும்பத்தாரையும் கூட்டிக்கொண்டு, என்னிடத்தில் வாருங்கள், நான் உங்களுக்கு எகிப்துதேசத்தின் நன்மையைத் தருவேன்; தேசத்தின் கொழுமையைச் சாப்பிடுவ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तुझे आज्ञा मिली है, तुम एक काम करो, कि मिस्र देश से अपने बालबच्चों और स्त्रियों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ाडियां ले जाओ, और अपने पिता को ले आ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यूसुफ उन सब के साम्हने, जो उसके आस पास खड़े थे, अपने को और रोक न सका; और पुकार के कहा, मेरे आ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स से सब लोगों को बाहर कर दो। भाइयों के साम्हने अपने को प्रगट करने के समय यूसुफ के संग और कोई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अपनी सामग्री का मोह न करना; क्योंकि सारे मिस्र देश में जो कुछ अच्छे से अच्छा है सो तुम्ह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ब वह चिल्ला चिल्लाकर रोने लगा: और मिस्रियों ने सुना, और फिरौन के घर के लोगों को भी इसका समाच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इस्राएल के पुत्रों ने वैसा ही किया। और यूसुफ ने फिरौन की मान के उन्हें गाडियां दी, और मार्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वह अपने भाई बिन्यामीन के गले से लिपट कर रोया; और बिन्यामीन भी उसके गले से लिपट कर रो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लिये सीधा भी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उन में से एक एक जन को तो उसने एक एक जोड़ा वस्त्र भी दिया; और बिन्यामीन को तीन सौ रूपे के टुकड़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पांच जोड़े वस्त्र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अपने पिता के पास उसने जो भेजा वह यह है, अर्थात मिस्र की अच्छी वस्तुओं से लदे हुए दस गदह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न और रोटी और उसके पिता के मार्ग के लिये भोजनवस्तु से लदी हुई दस गदहिया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यूसुफ अपने भाइयों से कहने लगा, मैं यूसुफ हूं, क्या मेरा पिता अब तब जीवित है? इसका उत्त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ई न दे सके; क्योंकि वे उसके साम्हने घबरा गए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उसने अपने भाइयों को विदा किया, और वे चल दिए; और उसने उन से कहा, मार्ग में कहीं झगड़ा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फिर यूसुफ ने अपने भाइयों से कहा, मेरे निकट आओ। यह सुनकर वे निकट गए। फिर उसने कहा, मैं तुम्ह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ई यूसुफ हूं, जिस को तुम ने मिस्र आनेहारों के हाथ बेच डाल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वह अपने सब भाइयों को चूम कर उन से मिल कर रोया: और इसके पश्चात उसके भाई उससे बातें करने ल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अब तुम लोग मत पछताओ, और तुम ने जो मुझे यहां बेच डाला, इस से उदास मत हो; क्योंकि परमेश्वर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प्राणों को बचाने के लिये मुझे आगे से भेज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मिस्र से चलकर वे कनान देश में अपने पिता याकूब के पास पहुंच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्योंकि अब दो वर्ष से इस देश में अकाल है; और अब पांच वर्ष और ऐसे ही होंगे, कि उन में न तो ह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लेगा और न अन्न काट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उससे यह वर्णन किया, कि यूसुफ अब तक जीवित है, और सारे मिस्र देश पर प्रभुता वही करता है।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ने उनकी प्रतीति न की, और वह अपने आपे में न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सो परमेश्वर ने मुझे तुम्हारे आगे इसी लिये भेजा, कि तुम पृथ्वी पर जीवित रहो, और तुम्हारे प्राण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बचने से तुम्हारा वंश बढ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ब उन्होंने अपने पिता याकूब से यूसुफ की सारी बातें, जो उसने उन से कहीं थी, कह दीं; जब उसने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इस बात की चर्चा, कि यूसुफ के भाई आए हैं, फिरौन के भवन तब पंहुच गई, और इस से फिरौन औ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ाडिय़ों को देखा, जो यूसुफ ने उसके ले आने के लिये भेजीं थीं, तब उसका चित्त स्थिर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 रीति अब मुझ को यहां पर भेजने वाले तुम नहीं, परमेश्वर ही ठहरा: और उसी ने मुझे फिरौन का पिता स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सके सारे घर का स्वामी, और सारे मिस्र देश का प्रभु ठहरा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सो शीघ्र मेरे पिता के पास जा कर कहो, तेरा पुत्र यूसुफ इस प्रकार कहता है, कि परमेश्वर ने मुझे स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स्र का स्वामी ठहराया है; इसलिये तू मेरे पास बिना विलम्ब किए चला 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तेरा निवास गोशेन देश में होगा, और तू, बेटे, पोतों, भेड़-बकरियों, गाय-बैलों, और अपने सब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ेत मेरे निकट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अकाल के जो पांच वर्ष और होंगे, उन में मैं वहीं तेरा पालन पोषण करूंगा; ऐसा न हो कि तू, और ते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घराना, वरन जितने तेरे हैं, सो भूखों म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इस्राएल ने कहा, बस, मेरा पुत्र यूसुफ अब तक जीवित है: मैं अपनी मृत्यु से पहिले जा कर उस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्मचारी प्रसन्न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ूं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तुम अपनी आंखों से देखते हो, और मेरा भाई बिन्यामीन भी अपनी आंखों से देखता है, कि जो हम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तें कर रहा है सो यूसुफ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तुम मेरे सब वैभव का, जो मिस्र में है और जो कुछ तुम ने देखा है, उस सब को मेरे पिता से वर्ण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ा; और तुरन्त मेरे पिता को यहां ले आ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सो फिरौन ने यूसुफ से कहा, अपने भाइयों से कह, कि एक काम करो, अपने पशुओं को लादकर कनान देश में च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अपने पिता और अपने अपने घर के लोगों को ले कर मेरे पास आओ; और मिस्र देश में जो कुछ अच्छे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च्छा है वह मैं तुम्हें दूंगा, और तुम्हें देश के उत्तम से उत्तम पदार्थ खाने को मि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2026-08-02T21:22:02Z</dcterms:created>
  <dcterms:modified xsi:type="dcterms:W3CDTF">2026-08-02T21:22:02Z</dcterms:modified>
  <dc:title>ஆதியாகமம் : 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