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1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le shepherds watched their flocks
by night,
All seated on the ground;
The angel of the Lord came down,
And glory shone arou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ear not ! said he  for mighty dread
Had seized their troubled mind,
Glad tidings of great joy I bring
To you and all mank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you, in David's town, this day,
Is born of David's line [Lord;
The Saviour, who is Christ the
And this shall be the sign 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heavenly Babe you there shall find
To human view displayed,
All meanly wrapped in swathing bands,
And in a manger lai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us spake the seraph-- and forth- [with
Appeared a shining throng
Of angels, praising God, who thus
Addressed their joyful song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All glory be to God on high !
And to the earth be peace !
Goodwill henceforth from heaven to men
Begin,and never ceas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2026-09-05T21:48:10Z</dcterms:created>
  <dcterms:modified xsi:type="dcterms:W3CDTF">2026-09-05T21:48:10Z</dcterms:modified>
  <dc:title>Hymn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