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le shepherds watched their flocks
by night,
All seated on the ground;
The angel of the Lord came down,
And glory shone around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Fear not ! said he  for mighty dread
Had seized their troubled mind,
Glad tidings of great joy I bring
To you and all mankind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 you, in David's town, this day,
Is born of David's line [Lord;
The Saviour, who is Christ the
And this shall be the sign :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he heavenly Babe you there shall find
To human view displayed,
All meanly wrapped in swathing bands,
And in a manger laid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Thus spake the seraph-- and forth- [with
Appeared a shining throng
Of angels, praising God, who thus
Addressed their joyful song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 All glory be to God on high !
And to the earth be peace !
Goodwill henceforth from heaven to men
Begin,and never cease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2026-07-09T08:57:54Z</dcterms:created>
  <dcterms:modified xsi:type="dcterms:W3CDTF">2026-07-09T08:57:54Z</dcterms:modified>
  <dc:title>Hymn : 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