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presProps" Target="presProps.xml"/>
  <Relationship Id="rId42" Type="http://schemas.openxmlformats.org/officeDocument/2006/relationships/viewProps" Target="viewProps.xml"/>
  <Relationship Id="rId4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ீர் போய், சூசானில் இருக்கிற யூதரையெல்லாம் கூடிவரச்செய்து, மூன்றுநாள் அல்லும் பகலும் புசியாமலும் குடியாமலுமிருந்து, எனக்காக உபவாசம்பண்ணுங்கள்; நானும் என் தாதிமாரும் உபவாசம்பண்ணுவோம்; இவ்விதமாக சட்டத்தை மீறி, ராஜாவினிடத்தில் பிரவேசிப்பேன்; நான் செத்தாலும் சாகிறேன் என்று சொல்லச்சொன்னா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ீர் போய், சூசானில் இருக்கிற யூதரையெல்லாம் கூடிவரச்செய்து, மூன்றுநாள் அல்லும் பகலும் புசியாமலும் குடியாமலுமிருந்து, எனக்காக உபவாசம்பண்ணுங்கள்; நானும் என் தாதிமாரும் உபவாசம்பண்ணுவோம்; இவ்விதமாக சட்டத்தை மீறி, ராஜாவினிடத்தில் பிரவேசிப்பேன்; நான் செத்தாலும் சாகிறேன் என்று சொல்லச்சொன்னா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மொர்தெகாய் புறப்பட்டுப்போய், எஸ்தர் தனக்குக் கற்பித்தபடியெல்லாம் செய்த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டந்த யாவற்றையும் மொர்தெகாய் அறிந்தபோது, மொர்தெகாய் தன் வஸ்திரங்களைக் கிழித்து, இரட்டுடுத்தி, சாம்பல்போட்டுக்கொண்டு, நகரத்தின் நடுவே புறப்பட்டுப்போய், துயரமுள்ள மகா சத்தத்துடனே அலறிக்கொண்டு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டந்த யாவற்றையும் மொர்தெகாய் அறிந்தபோது, மொர்தெகாய் தன் வஸ்திரங்களைக் கிழித்து, இரட்டுடுத்தி, சாம்பல்போட்டுக்கொண்டு, நகரத்தின் நடுவே புறப்பட்டுப்போய், துயரமுள்ள மகா சத்தத்துடனே அலறிக்கொண்டு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ராஜாவின் அரமனை வாசல் முகப்புமட்டும் வந்தான்; இரட்டுடுத்தினவனாய் ராஜாவின் அரமனை வாசலுக்குள் பிரவேசிக்க ஒருவனுக்கும் உத்தரவில்லை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ராஜாவின் அரமனை வாசல் முகப்புமட்டும் வந்தான்; இரட்டுடுத்தினவனாய் ராஜாவின் அரமனை வாசலுக்குள் பிரவேசிக்க ஒருவனுக்கும் உத்தரவில்லை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ராஜாவின் உத்தரவும் அவனுடைய கட்டளையும் போய்ச் சேர்ந்த ஒவ்வொரு நாட்டிலும் ஸ்தலத்திலுமுள்ள யூதருக்குள்ளே மகா துக்கமும், உபவாசமும், அழுகையும், புலம்பலும் உண்டாய், அநேகர் இரட்டுடுத்திச் சாம்பலில் கிடந்த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ராஜாவின் உத்தரவும் அவனுடைய கட்டளையும் போய்ச் சேர்ந்த ஒவ்வொரு நாட்டிலும் ஸ்தலத்திலுமுள்ள யூதருக்குள்ளே மகா துக்கமும், உபவாசமும், அழுகையும், புலம்பலும் உண்டாய், அநேகர் இரட்டுடுத்திச் சாம்பலில் கிடந்த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எஸ்தரின் தாதிமார்களும், அவளுடைய பிரதானிகளும்போய், அதை அவளுக்கு அறிவித்தார்கள்; அதினாலே ராஜாத்தி மிகவும் துக்கப்பட்டு, மொர்தெகாய் உடுத்திருந்த இரட்டை எடுத்துப்போட்டு, அவனை உடுத்துவிக்கிறதற்கு வஸ்திரங்களை அனுப்பினாள்; அவனோ அவைகளை ஏற்றுக்கொள்ளாதிருந்த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மொர்தெகாய் எஸ்தருக்குத் திரும்பச் சொல்லச்சொன்னது: நீ ராஜாவின் அரமனையிலிருக்கிறதினால், மற்ற யூதர் தப்பக் கூடாதிருக்க, நீ தப்புவாயென்று உன் மனதிலே நினைவுகொள்ளாதே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எஸ்தரின் தாதிமார்களும், அவளுடைய பிரதானிகளும்போய், அதை அவளுக்கு அறிவித்தார்கள்; அதினாலே ராஜாத்தி மிகவும் துக்கப்பட்டு, மொர்தெகாய் உடுத்திருந்த இரட்டை எடுத்துப்போட்டு, அவனை உடுத்துவிக்கிறதற்கு வஸ்திரங்களை அனுப்பினாள்; அவனோ அவைகளை ஏற்றுக்கொள்ளாதிருந்த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எஸ்தரின் தாதிமார்களும், அவளுடைய பிரதானிகளும்போய், அதை அவளுக்கு அறிவித்தார்கள்; அதினாலே ராஜாத்தி மிகவும் துக்கப்பட்டு, மொர்தெகாய் உடுத்திருந்த இரட்டை எடுத்துப்போட்டு, அவனை உடுத்துவிக்கிறதற்கு வஸ்திரங்களை அனுப்பினாள்; அவனோ அவைகளை ஏற்றுக்கொள்ளாதிருந்த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எஸ்தர் தன் பணிவிடைக்கென்று ராஜாவினால் நியமித்திருந்த அவனுடைய பிரதானிகளில் ஒருவனாகிய ஆத்தாகை அழைப்பித்து: காரியம் என்ன? அதின் முகாந்தரம் என்ன? என்று அறியும்படி, மொர்தெகாயினிடத்தில் விசாரிக்க அவனுக்குக் கட்டளையிட்டா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எஸ்தர் தன் பணிவிடைக்கென்று ராஜாவினால் நியமித்திருந்த அவனுடைய பிரதானிகளில் ஒருவனாகிய ஆத்தாகை அழைப்பித்து: காரியம் என்ன? அதின் முகாந்தரம் என்ன? என்று அறியும்படி, மொர்தெகாயினிடத்தில் விசாரிக்க அவனுக்குக் கட்டளையிட்டா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எஸ்தர் தன் பணிவிடைக்கென்று ராஜாவினால் நியமித்திருந்த அவனுடைய பிரதானிகளில் ஒருவனாகிய ஆத்தாகை அழைப்பித்து: காரியம் என்ன? அதின் முகாந்தரம் என்ன? என்று அறியும்படி, மொர்தெகாயினிடத்தில் விசாரிக்க அவனுக்குக் கட்டளையிட்டா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டியே ஆத்தாகு ராஜாவின் அரமனை வாசலுக்கு முன்னான பட்டணவீதியிலிருக்கிற மொர்தெகாயிடத்தில் புறப்பட்டுப்போன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டியே ஆத்தாகு ராஜாவின் அரமனை வாசலுக்கு முன்னான பட்டணவீதியிலிருக்கிற மொர்தெகாயிடத்தில் புறப்பட்டுப்போன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மொர்தெகாய் தனக்குச் சம்பவித்த எல்லாவற்றைப்பற்றியும், யூதரை அழிக்கும்படி ஆமான் ராஜாவின் கஜானாவுக்கு எண்ணிக்கொடுப்பேனென்று சொன்ன பணத்தொகையைப்பற்றியும் அவனுக்கு அறிவித்ததும் அன்றி,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மொர்தெகாய் தனக்குச் சம்பவித்த எல்லாவற்றைப்பற்றியும், யூதரை அழிக்கும்படி ஆமான் ராஜாவின் கஜானாவுக்கு எண்ணிக்கொடுப்பேனென்று சொன்ன பணத்தொகையைப்பற்றியும் அவனுக்கு அறிவித்ததும் அன்றி,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யூதர்களை அழிக்கும்படி சூசானில் பிறந்த கட்டளையின் நகலையும் அவனிடத்தில் கொடுத்து, அதை எஸ்தருக்குக் காண்பித்துத் தெரியப்படுத்தவும், அவள் அகத்தியமாய் ராஜாவினிடத்திற் போய், அவனிடத்தில் தன் ஜனங்களுக்காக விண்ணப்பம்பண்ணவும் மன்றாடவும் வேண்டுமென்று அவளுக்குச் சொல்லச் சொன்ன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மொர்தெகாய் எஸ்தருக்குத் திரும்பச் சொல்லச்சொன்னது: நீ ராஜாவின் அரமனையிலிருக்கிறதினால், மற்ற யூதர் தப்பக் கூடாதிருக்க, நீ தப்புவாயென்று உன் மனதிலே நினைவுகொள்ளாதே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யூதர்களை அழிக்கும்படி சூசானில் பிறந்த கட்டளையின் நகலையும் அவனிடத்தில் கொடுத்து, அதை எஸ்தருக்குக் காண்பித்துத் தெரியப்படுத்தவும், அவள் அகத்தியமாய் ராஜாவினிடத்திற் போய், அவனிடத்தில் தன் ஜனங்களுக்காக விண்ணப்பம்பண்ணவும் மன்றாடவும் வேண்டுமென்று அவளுக்குச் சொல்லச் சொன்ன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யூதர்களை அழிக்கும்படி சூசானில் பிறந்த கட்டளையின் நகலையும் அவனிடத்தில் கொடுத்து, அதை எஸ்தருக்குக் காண்பித்துத் தெரியப்படுத்தவும், அவள் அகத்தியமாய் ராஜாவினிடத்திற் போய், அவனிடத்தில் தன் ஜனங்களுக்காக விண்ணப்பம்பண்ணவும் மன்றாடவும் வேண்டுமென்று அவளுக்குச் சொல்லச் சொன்ன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த்தாகு வந்து, மொர்தெகாயின் வார்த்தைகளை எஸ்தருக்கு அறிவித்த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எஸ்தர் ஆத்தாகினிடத்தில் மொர்தெகாய்க்குச் சொல்லியனுப்பினது: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யாராவது அழைப்பிக்கப்படாமல், உள்முற்றத்தில் ராஜாவினிடத்தில் பிரவேசித்தால், புருஷரானாலும் ஸ்திரீயானாலும் சரி, அவர்கள் பிழைக்கும்படிக்கு அவர்களுக்கு ராஜா பொற்செங்கோலை நீட்டினாலொழிய மற்றப்படி சாகவேண்டும் என்கிற ஒரு தவறாத சட்டமுண்டு, இது ராஜாவின் சகல ஊழியக்காரருக்கும், ராஜாவினுடைய நாடுகளிலுள்ள சகல ஜனங்களுக்கும் தெரியும்; நான் இந்த முப்பதுநாளளவும் ராஜாவினிடத்தில் வரவழைக்கப்படவில்லை என்று சொல்லச்சொன்னா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யாராவது அழைப்பிக்கப்படாமல், உள்முற்றத்தில் ராஜாவினிடத்தில் பிரவேசித்தால், புருஷரானாலும் ஸ்திரீயானாலும் சரி, அவர்கள் பிழைக்கும்படிக்கு அவர்களுக்கு ராஜா பொற்செங்கோலை நீட்டினாலொழிய மற்றப்படி சாகவேண்டும் என்கிற ஒரு தவறாத சட்டமுண்டு, இது ராஜாவின் சகல ஊழியக்காரருக்கும், ராஜாவினுடைய நாடுகளிலுள்ள சகல ஜனங்களுக்கும் தெரியும்; நான் இந்த முப்பதுநாளளவும் ராஜாவினிடத்தில் வரவழைக்கப்படவில்லை என்று சொல்லச்சொன்னா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யாராவது அழைப்பிக்கப்படாமல், உள்முற்றத்தில் ராஜாவினிடத்தில் பிரவேசித்தால், புருஷரானாலும் ஸ்திரீயானாலும் சரி, அவர்கள் பிழைக்கும்படிக்கு அவர்களுக்கு ராஜா பொற்செங்கோலை நீட்டினாலொழிய மற்றப்படி சாகவேண்டும் என்கிற ஒரு தவறாத சட்டமுண்டு, இது ராஜாவின் சகல ஊழியக்காரருக்கும், ராஜாவினுடைய நாடுகளிலுள்ள சகல ஜனங்களுக்கும் தெரியும்; நான் இந்த முப்பதுநாளளவும் ராஜாவினிடத்தில் வரவழைக்கப்படவில்லை என்று சொல்லச்சொன்னா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யாராவது அழைப்பிக்கப்படாமல், உள்முற்றத்தில் ராஜாவினிடத்தில் பிரவேசித்தால், புருஷரானாலும் ஸ்திரீயானாலும் சரி, அவர்கள் பிழைக்கும்படிக்கு அவர்களுக்கு ராஜா பொற்செங்கோலை நீட்டினாலொழிய மற்றப்படி சாகவேண்டும் என்கிற ஒரு தவறாத சட்டமுண்டு, இது ராஜாவின் சகல ஊழியக்காரருக்கும், ராஜாவினுடைய நாடுகளிலுள்ள சகல ஜனங்களுக்கும் தெரியும்; நான் இந்த முப்பதுநாளளவும் ராஜாவினிடத்தில் வரவழைக்கப்படவில்லை என்று சொல்லச்சொன்னா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ஸ்தரின் வார்த்தைகளை மொர்தெகாய்க்குத் தெரிவித்த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ீ இந்தக் காலத்திலே மவுனமாயிருந்தால் யூதருக்குச் சகாயமும் இரட்சிப்பும் வேறொரு இடத்திலிருந்து எழும்பும், அப்பொழுது நீயும் உன் தகப்பன் குடும்பத்தாரும் அழிவீர்கள்; நீ இப்படிப்பட்ட காலத்துக்கு உதவியாயிருக்கும்படி உனக்கு ராஜமேன்மை கிடைத்திருக்கலாமே, யாருக்குத் தெரியும், என்று சொல்லச்சொன்ன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ீ இந்தக் காலத்திலே மவுனமாயிருந்தால் யூதருக்குச் சகாயமும் இரட்சிப்பும் வேறொரு இடத்திலிருந்து எழும்பும், அப்பொழுது நீயும் உன் தகப்பன் குடும்பத்தாரும் அழிவீர்கள்; நீ இப்படிப்பட்ட காலத்துக்கு உதவியாயிருக்கும்படி உனக்கு ராஜமேன்மை கிடைத்திருக்கலாமே, யாருக்குத் தெரியும், என்று சொல்லச்சொன்ன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ீ இந்தக் காலத்திலே மவுனமாயிருந்தால் யூதருக்குச் சகாயமும் இரட்சிப்பும் வேறொரு இடத்திலிருந்து எழும்பும், அப்பொழுது நீயும் உன் தகப்பன் குடும்பத்தாரும் அழிவீர்கள்; நீ இப்படிப்பட்ட காலத்துக்கு உதவியாயிருக்கும்படி உனக்கு ராஜமேன்மை கிடைத்திருக்கலாமே, யாருக்குத் தெரியும், என்று சொல்லச்சொன்ன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எஸ்தர் மொர்தெகாய்க்கு மறுபடியும் சொல்லச்சொன்னத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ீர் போய், சூசானில் இருக்கிற யூதரையெல்லாம் கூடிவரச்செய்து, மூன்றுநாள் அல்லும் பகலும் புசியாமலும் குடியாமலுமிருந்து, எனக்காக உபவாசம்பண்ணுங்கள்; நானும் என் தாதிமாரும் உபவாசம்பண்ணுவோம்; இவ்விதமாக சட்டத்தை மீறி, ராஜாவினிடத்தில் பிரவேசிப்பேன்; நான் செத்தாலும் சாகிறேன் என்று சொல்லச்சொன்னா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ீர் போய், சூசானில் இருக்கிற யூதரையெல்லாம் கூடிவரச்செய்து, மூன்றுநாள் அல்லும் பகலும் புசியாமலும் குடியாமலுமிருந்து, எனக்காக உபவாசம்பண்ணுங்கள்; நானும் என் தாதிமாரும் உபவாசம்பண்ணுவோம்; இவ்விதமாக சட்டத்தை மீறி, ராஜாவினிடத்தில் பிரவேசிப்பேன்; நான் செத்தாலும் சாகிறேன் என்று சொல்லச்சொன்னா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151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ஸ்தர் : 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ഉപവസിക്കും; പിന്നെ ഞാൻ നിയമപ്രകാരമല്ലെങ്കിലും രാജാവിന്റെ അടുക്കൽ ചെല്ലും; ഞാൻ നശിക്കുന്നു എങ്കി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ஸ்தர் : 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ശിക്കട്ട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ஸ்தர் : 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അങ്ങനെ മൊർദ്ദെഖായി ചെന്നു എസ്ഥേർ കല്പിച്ചതുപോലെ ഒക്കെയും ചെയ്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ஸ்தர் : 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സംഭവിച്ചതൊക്കെയും അറിഞ്ഞപ്പോൾ മൊർദ്ദെഖായി വസ്ത്രം കീറി രട്ടുടുത്തു വെണ്ണീർ വാരി ഇട്ടുംകൊണ്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ஸ்தர் : 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ട്ടണത്തിന്റെ നടുവിൽ ചെന്നു കൈപ്പോടെ അത്യുച്ചത്തിൽ നിലവിള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ஸ்தர் : 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അവൻ രാജാവിന്റെ പടിവാതിലോളവും വന്നു: എന്നാൽ രട്ടുടുത്തുംകൊണ്ടു ആർക്കും രാജാവ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ஸ்தர் : 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ടിവാതിലിന്നകത്തു കടന്നുകൂടാ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ஸ்தர் : 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രാജാവിന്റെ കല്പനയും തീർപ്പും ചെന്ന ഓരോ സംസ്ഥാനത്തും യെഹൂദന്മാരുടെ ഇടയിൽ മഹാദുഃഖവും ഉപവാസവ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ஸ்தர் : 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രച്ചലും വിലാപവും ഉണ്ടായി; പലരും രട്ടുടുത്തു വെണീറ്റിൽ കിട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ஸ்தர் : 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എസ്തേരിന്റെ ബാല്യക്കാരത്തികളും ഷണ്ഡന്മാരും വന്നു അതു രാജ്ഞിയെ അറിയിച്ചപ്പോൾ അവൾ അത്യന്ത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ஸ்தர் : 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മൊർദ്ദെഖായി എസ്ഥേരിനോടു മറുപടി പറവാൻ കല്പിച്ചതു: നീ രാജധാനിയിൽ ഇരിക്കയാ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ஸ்தர் : 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്യസനിച്ചു മൊർദ്ദെഖായിയുടെ രട്ടു നീക്കി അവനെ ഉടുപ്പിക്കേണ്ടതിന്നു അവന്നു വസ്ത്രം കൊടുത്തയച്ച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ஸ்தர் : 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ാൽ അവൻ വാങ്ങിയ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ஸ்தர் : 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അപ്പോൾ എസ്ഥേർ തന്റെ ശുശ്രൂഷെക്കു രാജാവു ആക്കിയിരുന്ന ഷണ്ഡന്മാരിൽ ഒരുത്തനായ ഹഥാക്കിനെ വിളിച്ച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ஸ்தர் : 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തു എന്തെന്നും അതിന്റെ കാരണം എന്തെന്നും അറിയേണ്ടതിന്നു മൊർദ്ദെഖായിയുടെ അടുക്കൽ പോയിവരുവാൻ അവ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ஸ்தர் : 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ല്പന കൊടുത്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ஸ்தர் : 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അങ്ങനെ ഹഥാക്ക്ക് രാജാവിന്റെ പടിവാതിലിന്നു മുമ്പിൽ പട്ടണത്തിന്റെ വിശാലസ്ഥലത്തു മൊർദ്ദെഖായിയ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ஸ்தர் : 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ടുക്കൽ ചെ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ஸ்தர் : 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മൊർദ്ദെഖായി തനിക്കു സംഭവിച്ചതൊക്കെയും യെഹൂദന്മാരെ നശിപ്പിക്കത്തക്കവണ്ണം ഹാമാൻ രാജഭണ്ഡാരത്തിലേ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ஸ்தர் : 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ൊടുക്കാമെന്നു വാഗ്ദാനം ചെയ്ത ദ്രവ്യസംഖ്യയും അവനോടു അറിയ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ஸ்தர் : 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അവരെ നശിപ്പിക്കേണ്ടതിന്നു ശൂശനിൽ പരസ്യമാക്കിയിരുന്ന തീർപ്പിന്റെ പകർപ്പ് അവൻ അവന്റെ കയ്യി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ஸ்தர் : 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ല്ലായെഹൂദന്മാരിലുംവെച്ചു രക്ഷപ്പെട്ടുകൊള്ളാമെന്നു നീ വിചാരിക്കേണ്ട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ஸ்தர் : 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ൊടുത്തു ഇതു എസ്ഥേരിനെ കാണിച്ചു വിവരം അറിയിപ്പാനും അവൾ രാജസന്നിധിയിൽ ചെന്നു തന്റെ ജനത്തിന്നു വേണ്ട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ஸ்தர் : 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പേക്ഷയും യാചനയും കഴിക്കേണ്ടതിന്നു അവളോടു ആജ്ഞാപിപ്പാനും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ஸ்தர் : 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അങ്ങനെ ഹഥാക്ക്ക് ചെന്നു മൊർദ്ദെഖായിയുടെ വാക്കു എസ്ഥേരിനെ അറിയ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ஸ்தர் : 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എസ്ഥേർ മൊർദ്ദെഖായിയോടു ചെന്നു പറവാൻ ഹഥാക്കിന്നു കല്പന കൊടുത്തതു എന്തെന്നാൽ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ஸ்தர் : 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യാതൊരു പുരുഷനോ സ്ത്രീയോ വിളിക്കപ്പെടാതെ രാജാവിന്റെ അടുക്കൽ അകത്തെ പ്രാകാരത്തിൽ ചെന്നുവെങ്കി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ஸ்தர் : 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ജീവനോടിരിക്കത്തക്കവണ്ണം രാജാവു പൊൻ ചെങ്കോൽ ആയാളുടെ നേരെ നീട്ടാഞ്ഞാൽ ആയാളെ കൊല്ലേണമെന്നു ഒരു നിയമ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ஸ்தர் : 4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ഉള്ളപ്രകാരം രാജാവിന്റെ സകലഭൃത്യന്മാരും രാജാവിന്റെ സംസ്ഥാനങ്ങളിലെ ജനവും അറിയുന്നു; എന്നാൽ എന്നെ 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ஸ்தர் : 4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ുപ്പതു ദിവസത്തിന്നകത്തു രാജാവിന്റെ അടുക്കൽ ചെല്ലുവാൻ വിളിച്ചിട്ട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ஸ்தர் : 4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അവർ എസ്ഥേരിന്റെ വാക്കു മൊർദ്ദെഖായിയോടു അറിയ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ஸ்தர் : 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നീ ഈ സമയത്തു മിണ്ടാതിരുന്നാൽ യെഹൂദന്മാർക്കു മറ്റൊരു സ്ഥലത്തുനിന്നു ഉദ്ധാരണവും രക്ഷയും ഉണ്ടാകു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ஸ்தர் :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ാൽ നീയും നിന്റെ പിതൃഭവനവും നശിച്ചുപോകും; ഇങ്ങനെയുള്ളോരു കാലത്തിന്നായിട്ടല്ലയോ നീ രാജസ്ഥാനത്ത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ஸ்தர் : 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ന്നിരിക്കുന്നതു? ആർക്കു അറിയാ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ஸ்தர் : 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അതിന്നു എസ്ഥേർ മൊർദ്ദെഖായിയോടു മറുപടി പറവാൻ കല്പിച്ച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ஸ்தர் : 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നീ ചെന്നു ശൂശനിൽ ഉള്ള എല്ലായെഹൂദന്മാരെയും ഒന്നിച്ചുകൂട്ടി: നിങ്ങൾ മൂന്നു ദിവസം രാവും പകല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ஸ்தர் : 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ിന്നുകയോ കുടിക്കയോ ചെയ്യാതെ എനിക്കു വേണ്ടി ഉപവസിപ്പിൻ; ഞാനും എന്റെ ബാല്യക്കാരത്തികളും അങ്ങനെ തന്ന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ஸ்தர் : 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2026-08-02T19:27:24Z</dcterms:created>
  <dcterms:modified xsi:type="dcterms:W3CDTF">2026-08-02T19:27:24Z</dcterms:modified>
  <dc:title>எஸ்தர் : 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