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எஸ்தர் தன் பணிவிடைக்கென்று ராஜாவினால் நியமித்திருந்த அவனுடைய பிரதானிகளில் ஒருவனாகிய ஆத்தாகை அழைப்பித்து: காரியம் என்ன? அதின் முகாந்தரம் என்ன? என்று அறியும்படி, மொர்தெகாயினிடத்தில் விசாரிக்க அவனுக்குக் கட்டளையிட்ட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எஸ்தர் தன் பணிவிடைக்கென்று ராஜாவினால் நியமித்திருந்த அவனுடைய பிரதானிகளில் ஒருவனாகிய ஆத்தாகை அழைப்பித்து: காரியம் என்ன? அதின் முகாந்தரம் என்ன? என்று அறியும்படி, மொர்தெகாயினிடத்தில் விசாரிக்க அவனுக்குக் கட்டளையிட்ட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ஆத்தாகு ராஜாவின் அரமனை வாசலுக்கு முன்னான பட்டணவீதியிலிருக்கிற மொர்தெகாயிடத்தில் புறப்பட்டுப்போ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மொர்தெகாய் தனக்குச் சம்பவித்த எல்லாவற்றைப்பற்றியும், யூதரை அழிக்கும்படி ஆமான் ராஜாவின் கஜானாவுக்கு எண்ணிக்கொடுப்பேனென்று சொன்ன பணத்தொகையைப்பற்றியும் அவனுக்கு அறிவித்ததும் அன்ற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மொர்தெகாய் தனக்குச் சம்பவித்த எல்லாவற்றைப்பற்றியும், யூதரை அழிக்கும்படி ஆமான் ராஜாவின் கஜானாவுக்கு எண்ணிக்கொடுப்பேனென்று சொன்ன பணத்தொகையைப்பற்றியும் அவனுக்கு அறிவித்ததும் அன்ற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ர்களை அழிக்கும்படி சூசானில் பிறந்த கட்டளையின் நகலையும் அவனிடத்தில் கொடுத்து, அதை எஸ்தருக்குக் காண்பித்துத் தெரியப்படுத்தவும், அவள் அகத்தியமாய் ராஜாவினிடத்திற் போய், அவனிடத்தில் தன் ஜனங்களுக்காக விண்ணப்பம்பண்ணவும் மன்றாடவும் வேண்டுமென்று அவளுக்குச் சொல்லச் சொன்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ர்களை அழிக்கும்படி சூசானில் பிறந்த கட்டளையின் நகலையும் அவனிடத்தில் கொடுத்து, அதை எஸ்தருக்குக் காண்பித்துத் தெரியப்படுத்தவும், அவள் அகத்தியமாய் ராஜாவினிடத்திற் போய், அவனிடத்தில் தன் ஜனங்களுக்காக விண்ணப்பம்பண்ணவும் மன்றாடவும் வேண்டுமென்று அவளுக்குச் சொல்லச்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ர்களை அழிக்கும்படி சூசானில் பிறந்த கட்டளையின் நகலையும் அவனிடத்தில் கொடுத்து, அதை எஸ்தருக்குக் காண்பித்துத் தெரியப்படுத்தவும், அவள் அகத்தியமாய் ராஜாவினிடத்திற் போய், அவனிடத்தில் தன் ஜனங்களுக்காக விண்ணப்பம்பண்ணவும் மன்றாடவும் வேண்டுமென்று அவளுக்குச் சொல்லச் சொன்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்தாகு வந்து, மொர்தெகாயின் வார்த்தைகளை எஸ்தருக்கு அறிவி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ஸ்தர் ஆத்தாகினிடத்தில் மொர்தெகாய்க்குச் சொல்லியனுப்பினது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டந்த யாவற்றையும் மொர்தெகாய் அறிந்தபோது, மொர்தெகாய் தன் வஸ்திரங்களைக் கிழித்து, இரட்டுடுத்தி, சாம்பல்போட்டுக்கொண்டு, நகரத்தின் நடுவே புறப்பட்டுப்போய், துயரமுள்ள மகா சத்தத்துடனே அலறிக்கொண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ாராவது அழைப்பிக்கப்படாமல், உள்முற்றத்தில் ராஜாவினிடத்தில் பிரவேசித்தால், புருஷரானாலும் ஸ்திரீயானாலும் சரி, அவர்கள் பிழைக்கும்படிக்கு அவர்களுக்கு ராஜா பொற்செங்கோலை நீட்டினாலொழிய மற்றப்படி சாகவேண்டும் என்கிற ஒரு தவறாத சட்டமுண்டு, இது ராஜாவின் சகல ஊழியக்காரருக்கும், ராஜாவினுடைய நாடுகளிலுள்ள சகல ஜனங்களுக்கும் தெரியும்; நான் இந்த முப்பதுநாளளவும் ராஜாவினிடத்தில் வரவழைக்கப்படவில்லை என்று சொல்லச்சொன்ன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ாராவது அழைப்பிக்கப்படாமல், உள்முற்றத்தில் ராஜாவினிடத்தில் பிரவேசித்தால், புருஷரானாலும் ஸ்திரீயானாலும் சரி, அவர்கள் பிழைக்கும்படிக்கு அவர்களுக்கு ராஜா பொற்செங்கோலை நீட்டினாலொழிய மற்றப்படி சாகவேண்டும் என்கிற ஒரு தவறாத சட்டமுண்டு, இது ராஜாவின் சகல ஊழியக்காரருக்கும், ராஜாவினுடைய நாடுகளிலுள்ள சகல ஜனங்களுக்கும் தெரியும்; நான் இந்த முப்பதுநாளளவும் ராஜாவினிடத்தில் வரவழைக்கப்படவில்லை என்று சொல்லச்சொன்ன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ாராவது அழைப்பிக்கப்படாமல், உள்முற்றத்தில் ராஜாவினிடத்தில் பிரவேசித்தால், புருஷரானாலும் ஸ்திரீயானாலும் சரி, அவர்கள் பிழைக்கும்படிக்கு அவர்களுக்கு ராஜா பொற்செங்கோலை நீட்டினாலொழிய மற்றப்படி சாகவேண்டும் என்கிற ஒரு தவறாத சட்டமுண்டு, இது ராஜாவின் சகல ஊழியக்காரருக்கும், ராஜாவினுடைய நாடுகளிலுள்ள சகல ஜனங்களுக்கும் தெரியும்; நான் இந்த முப்பதுநாளளவும் ராஜாவினிடத்தில் வரவழைக்கப்படவில்லை என்று சொல்லச்சொன்ன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ாராவது அழைப்பிக்கப்படாமல், உள்முற்றத்தில் ராஜாவினிடத்தில் பிரவேசித்தால், புருஷரானாலும் ஸ்திரீயானாலும் சரி, அவர்கள் பிழைக்கும்படிக்கு அவர்களுக்கு ராஜா பொற்செங்கோலை நீட்டினாலொழிய மற்றப்படி சாகவேண்டும் என்கிற ஒரு தவறாத சட்டமுண்டு, இது ராஜாவின் சகல ஊழியக்காரருக்கும், ராஜாவினுடைய நாடுகளிலுள்ள சகல ஜனங்களுக்கும் தெரியும்; நான் இந்த முப்பதுநாளளவும் ராஜாவினிடத்தில் வரவழைக்கப்படவில்லை என்று சொல்லச்சொன்ன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ஸ்தரின் வார்த்தைகளை மொர்தெகாய்க்குத் தெரிவி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ொர்தெகாய் எஸ்தருக்குத் திரும்பச் சொல்லச்சொன்னது: நீ ராஜாவின் அரமனையிலிருக்கிறதினால், மற்ற யூதர் தப்பக் கூடாதிருக்க, நீ தப்புவாயென்று உன் மனதிலே நினைவுகொள்ளாத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ொர்தெகாய் எஸ்தருக்குத் திரும்பச் சொல்லச்சொன்னது: நீ ராஜாவின் அரமனையிலிருக்கிறதினால், மற்ற யூதர் தப்பக் கூடாதிருக்க, நீ தப்புவாயென்று உன் மனதிலே நினைவுகொள்ளாத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இந்தக் காலத்திலே மவுனமாயிருந்தால் யூதருக்குச் சகாயமும் இரட்சிப்பும் வேறொரு இடத்திலிருந்து எழும்பும், அப்பொழுது நீயும் உன் தகப்பன் குடும்பத்தாரும் அழிவீர்கள்; நீ இப்படிப்பட்ட காலத்துக்கு உதவியாயிருக்கும்படி உனக்கு ராஜமேன்மை கிடைத்திருக்கலாமே, யாருக்குத் தெரியும், என்று சொல்லச்சொன்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இந்தக் காலத்திலே மவுனமாயிருந்தால் யூதருக்குச் சகாயமும் இரட்சிப்பும் வேறொரு இடத்திலிருந்து எழும்பும், அப்பொழுது நீயும் உன் தகப்பன் குடும்பத்தாரும் அழிவீர்கள்; நீ இப்படிப்பட்ட காலத்துக்கு உதவியாயிருக்கும்படி உனக்கு ராஜமேன்மை கிடைத்திருக்கலாமே, யாருக்குத் தெரியும், என்று சொல்லச்சொன்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இந்தக் காலத்திலே மவுனமாயிருந்தால் யூதருக்குச் சகாயமும் இரட்சிப்பும் வேறொரு இடத்திலிருந்து எழும்பும், அப்பொழுது நீயும் உன் தகப்பன் குடும்பத்தாரும் அழிவீர்கள்; நீ இப்படிப்பட்ட காலத்துக்கு உதவியாயிருக்கும்படி உனக்கு ராஜமேன்மை கிடைத்திருக்கலாமே, யாருக்குத் தெரியும், என்று சொல்லச்சொன்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டந்த யாவற்றையும் மொர்தெகாய் அறிந்தபோது, மொர்தெகாய் தன் வஸ்திரங்களைக் கிழித்து, இரட்டுடுத்தி, சாம்பல்போட்டுக்கொண்டு, நகரத்தின் நடுவே புறப்பட்டுப்போய், துயரமுள்ள மகா சத்தத்துடனே அலறிக்கொண்ட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எஸ்தர் மொர்தெகாய்க்கு மறுபடியும் சொல்லச்சொன்ன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ர் போய், சூசானில் இருக்கிற யூதரையெல்லாம் கூடிவரச்செய்து, மூன்றுநாள் அல்லும் பகலும் புசியாமலும் குடியாமலுமிருந்து, எனக்காக உபவாசம்பண்ணுங்கள்; நானும் என் தாதிமாரும் உபவாசம்பண்ணுவோம்; இவ்விதமாக சட்டத்தை மீறி, ராஜாவினிடத்தில் பிரவேசிப்பேன்; நான் செத்தாலும் சாகிறேன் என்று சொல்லச்சொன்ன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ர் போய், சூசானில் இருக்கிற யூதரையெல்லாம் கூடிவரச்செய்து, மூன்றுநாள் அல்லும் பகலும் புசியாமலும் குடியாமலுமிருந்து, எனக்காக உபவாசம்பண்ணுங்கள்; நானும் என் தாதிமாரும் உபவாசம்பண்ணுவோம்; இவ்விதமாக சட்டத்தை மீறி, ராஜாவினிடத்தில் பிரவேசிப்பேன்; நான் செத்தாலும் சாகிறேன் என்று சொல்லச்சொன்ன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ர் போய், சூசானில் இருக்கிற யூதரையெல்லாம் கூடிவரச்செய்து, மூன்றுநாள் அல்லும் பகலும் புசியாமலும் குடியாமலுமிருந்து, எனக்காக உபவாசம்பண்ணுங்கள்; நானும் என் தாதிமாரும் உபவாசம்பண்ணுவோம்; இவ்விதமாக சட்டத்தை மீறி, ராஜாவினிடத்தில் பிரவேசிப்பேன்; நான் செத்தாலும் சாகிறேன் என்று சொல்லச்சொன்ன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மொர்தெகாய் புறப்பட்டுப்போய், எஸ்தர் தனக்குக் கற்பித்தபடியெல்லாம் செய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வின் அரமனை வாசல் முகப்புமட்டும் வந்தான்; இரட்டுடுத்தினவனாய் ராஜாவின் அரமனை வாசலுக்குள் பிரவேசிக்க ஒருவனுக்கும் உத்தர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ின் உத்தரவும் அவனுடைய கட்டளையும் போய்ச் சேர்ந்த ஒவ்வொரு நாட்டிலும் ஸ்தலத்திலுமுள்ள யூதருக்குள்ளே மகா துக்கமும், உபவாசமும், அழுகையும், புலம்பலும் உண்டாய், அநேகர் இரட்டுடுத்திச் சாம்பலில் கிட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ின் உத்தரவும் அவனுடைய கட்டளையும் போய்ச் சேர்ந்த ஒவ்வொரு நாட்டிலும் ஸ்தலத்திலுமுள்ள யூதருக்குள்ளே மகா துக்கமும், உபவாசமும், அழுகையும், புலம்பலும் உண்டாய், அநேகர் இரட்டுடுத்திச் சாம்பலில் கிட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ஸ்தரின் தாதிமார்களும், அவளுடைய பிரதானிகளும்போய், அதை அவளுக்கு அறிவித்தார்கள்; அதினாலே ராஜாத்தி மிகவும் துக்கப்பட்டு, மொர்தெகாய் உடுத்திருந்த இரட்டை எடுத்துப்போட்டு, அவனை உடுத்துவிக்கிறதற்கு வஸ்திரங்களை அனுப்பினாள்; அவனோ அவைகளை ஏற்றுக்கொள்ளாத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ஸ்தரின் தாதிமார்களும், அவளுடைய பிரதானிகளும்போய், அதை அவளுக்கு அறிவித்தார்கள்; அதினாலே ராஜாத்தி மிகவும் துக்கப்பட்டு, மொர்தெகாய் உடுத்திருந்த இரட்டை எடுத்துப்போட்டு, அவனை உடுத்துவிக்கிறதற்கு வஸ்திரங்களை அனுப்பினாள்; அவனோ அவைகளை ஏற்றுக்கொள்ளாதிர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ஸ்தரின் தாதிமார்களும், அவளுடைய பிரதானிகளும்போய், அதை அவளுக்கு அறிவித்தார்கள்; அதினாலே ராஜாத்தி மிகவும் துக்கப்பட்டு, மொர்தெகாய் உடுத்திருந்த இரட்டை எடுத்துப்போட்டு, அவனை உடுத்துவிக்கிறதற்கு வஸ்திரங்களை அனுப்பினாள்; அவனோ அவைகளை ஏற்றுக்கொள்ளாதிரு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ప్పుడు ఎస్తేరు తన్ను కనిపెట్టి యుండుటకు రాజు నియమించిన షండులలో హతాకు అను ఒకని పిలిచి అ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ఏమియైనది, ఎందుకైనది తెలిసి కొనుటకు మొర్దెకైయొద్దకు వెళ్లుమని ఆజ్ఞ న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హతాకు రాజు గుమ్మము ఎదుటనున్న పట్టణపు వీధిలో నుండు మొర్దెకైయొద్దకు పో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మొర్దెకై తనకు సంభవించిన దంతయు, యూదులను నాశనము చేయుటకు గాను హామాను వారినిబట్టి రాజు ఖజానాకు త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ిచ్చెదనని చెప్పిన సొమ్ము మొత్తము ఇంత యనియును అతనికి తెలి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వారిని సంహరించుటకై షూషనులో ఇయ్యబడిన ఆజ్ఞ ప్రతిని ఎస్తేరునకు చూసి తెలుపుమనియు, ఆమె తన జనుల విషయమ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ును వేడుకొని అతని సముఖమందు విన్నపము చేయుటకై అతనియొద్దకు పోవలె నని చెప్పుమనియు దాని నతని క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తాకు వచ్చి మొర్దెకైయొక్క మాటలను ఎస్తేరు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ంతట ఎస్తేరు మొర్దెకైతో చెప్పుమని హతాకునకు సెలవిచ్చిన దేమ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పిలువ బడక పురుషుడే గాని స్త్రీయే గాని రాజ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జరిగినదంతయు తెలియగానే మొర్దెకై తన బట్టలు చింపుకొని గోనెపట్టలు వేసికొని బూడిదె పోసికొని పట్టణ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యొక్క అంతర్గృహమున ప్రవేశించినయెడల బ్రదుకునట్లుగా రాజు తన బంగారపుదండమును ఎవరితట్టు చాపునో వా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ప్ప ప్రతివాడు సంహరింప బడునన్న కఠినమైన ఆజ్ఞ కలదని రాజసేవకులకందరికిని అతని సంస్థానములలోనున్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నులకందరికిని తెలిసే యున్నది. నేటికి ముప్పది దినములనుండి రాజునొద్దకు ప్రవేశించుటకు నేను పిలువబడలేద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ు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వారు ఎస్తేరు యొక్క మాటలు మొర్దెకైకి తెలు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మొర్దెకై ఎస్తేరుతో ఇట్లు ప్రత్యుత్తర మిచ్చిరాజ నగరులో ఉన్నంతమాత్రముచేత యూదులందరికంటె నీ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ప్పించుకొందువని నీ మనస్సులొతలంచుకొనవద్ద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నీవు ఈ సమయమందు ఏమియు మాటలాడక మౌనముగానున్న యెడల యూదులకు సహా యమును విడుదలయు మరియొక దిక్కున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ును గాని, నీవును నీ తండ్రి యింటివారును నశించుదురు. నీవు ఈ సమయమును బట్టియే రాజ్యమునకు వచ్చితివేమ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లోచించుకొనుమని చెప్పు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ధ్యకు బయలువెళ్లి మహా శోకముతో రోద నముచేస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​అప్పుడు ఎస్తేరు మొర్దెకైతో మరల ఇట్ల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నీవు పోయి షూషనునందు కనబడిన యూదులనందరిని సమాజమందిరమునకు సమకూర్చి, నా నిమిత్తము ఉపవాసముండి మూ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ినములు అన్న పానములు చేయకుండుడి; నేనును నా పని కత్తెలును కూడ ఉపవాసముందుము; ప్రవేశించుట న్యా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్యతిరిక్తముగా నున్నను నేను రాజునొద్దకు ప్రవేశించుదును; నేను నశించిన నశించ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టువలెనే మొర్దెకై బయలుదేరి ఎస్తేరు తనకు ఆజ్ఞాపించిన యంతటి ప్రకార ముగా జరిగ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రాజు గుమ్మము ఎదుటికి వచ్చెను; గోనె కట్టు కొనినవాడు రాజు గుమ్మమున ప్రవేశింపకూడదన్న ఆజ్ఞ కల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​రాజుయొక్క ఆజ్ఞయు శాసనమును ఏ సంస్థాన మునకు వచ్చెనో అక్కడనున్న యూదులు ఉపవాసముండి మహాదుఃఖములో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ఏడ్పులోను రోదనములోను మునిగినవారైరి,ఆనేకులు గోనెను బూడిదెను వేసికొని పడి య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ఎస్తేరు యొక్క పనికత్తెలును ఆమెదగ్గరనున్న షండులును వచ్చి జరిగినదాని ఆమెకు తెలియజేయగా రాణి గొప్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నోవిచారము కలదైమొర్దెకై కట్టుకొనియున్న గోనెపట్టను తీసివేయుమని ఆజ్ఞ ఇచ్చి, కట్టించుకొనుటక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యొద్దకు వస్త్రములు పంపెను గాని అతడు వాటిని తీసికొన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2026-06-15T12:15:21Z</dcterms:created>
  <dcterms:modified xsi:type="dcterms:W3CDTF">2026-06-15T12:15:21Z</dcterms:modified>
  <dc:title>எஸ்தர்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