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lling downward through the midnight,
Comes a glorious burst of heavenly song;
Tis a chorus full of sweetness 
And the singers are an angel thro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ory ! glory ...in the highest 
On the earth good will and peace to men
Down the ages . . .send the echo ;
Let the glad earth shout again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ondering shepherds see the glory,
Hear the word the shining ones declare;
At the manger fall in worship, 
While the music fills the quivering ai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hrist the Saviour,God's Anointed,
Comes to earth our fearful debt to pay 
Man of Sorrows,and rejected,
Lamb of God, that takes our sin a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2026-07-30T12:39:46Z</dcterms:created>
  <dcterms:modified xsi:type="dcterms:W3CDTF">2026-07-30T12:39:46Z</dcterms:modified>
  <dc:title>Hymn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