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ிலே மகிமை பூமியில் அமைதி
மனுஷரில் பிரியம் உண்டாக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அதிசயமானவர் இவர் ஆலோசனைக் கர்த்தர்
வல்லமை தேவனாம் நித்தியமானவர்
இவரே நம் சமாதானப் பிரபு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தூதர்கள் பாடிடும் தேவனின் மைந்தனாம்
சாஸ்திரிகள் மேய்ப்பர்கள் பணிந்திடும் பாலனாம்
இவரே யூதரின் ராஜாவான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இருளினில் வெளிச்சமாய் இகத்தினில் உதித்தவர்
பாவங்கள் போக்கவே பாரினில்  வந்தவர்
இவரே நம்மை மீட்கும் ரட்சக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2026-07-30T19:58:32Z</dcterms:created>
  <dcterms:modified xsi:type="dcterms:W3CDTF">2026-07-30T19:58:32Z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