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த்திட பிறந்திட்ட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லோகம் மகிழ்ந்திட உலக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த்திட பிறந்திட்ட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மஸ் நாளி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ோரும் பாடி கொண்டாடி மகிழ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மஸ் நாளி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ப்பர்கள் வணங்கிட சாஸ்திர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ழுதிட பிறந்திட்ட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ும்பங்கள் சேர்ந்திட இயேசு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ழுதிட பிறந்திட்ட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ம் மகிழ்ந்திட தூ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2026-06-15T12:11:25Z</dcterms:created>
  <dcterms:modified xsi:type="dcterms:W3CDTF">2026-06-15T12:11:25Z</dcterms:modified>
  <dc:title>துதிப் பாடல்கள் : 1081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