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 பிறந்திட்ட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ம் மகிழ்ந்திட உலக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த்திட பிறந்திட்ட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மஸ் நாள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ோரும் பாடி கொண்டாடி மகி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துமஸ் நாள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ய்ப்பர்கள் வணங்கிட சாஸ்திர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ிட பிறந்திட்ட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ும்பங்கள் சேர்ந்திட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ழுதிட பிறந்திட்டார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மகிழ்ந்திட தூத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2026-07-31T18:32:51Z</dcterms:created>
  <dcterms:modified xsi:type="dcterms:W3CDTF">2026-07-31T18:32:51Z</dcterms:modified>
  <dc:title>துதிப் பாடல்கள் : 1081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