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யிலும் , பனியும் , விதைப்பறுப்பும் 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ரிய சந்திர விண்மீன்களும் 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ப்பனைத்துடன் சாட்சி பக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ேருண்மை , இரக்கம் , அன்பிற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மாதானத்துடன் பாவ மன்னி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 பிரசன்னமும் வழிகா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ைய பெலனும், நாளை நம்பிக்கை 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ி பல்லாயிரம் நான் பெற்றேன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உண்மை பெர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் மாற மாந்தன் அல்லவே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 உம் மனதுருக்கம் நில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போல் என்றும் நீர் நிலை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உண்மை பெரித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தோறும் புதுக்கிரு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 யாவும் உம் கரம் தந்த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உண்மை பெரிதே என் மீ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2026-07-30T21:41:24Z</dcterms:created>
  <dcterms:modified xsi:type="dcterms:W3CDTF">2026-07-30T21:41:24Z</dcterms:modified>
  <dc:title>துதிப் பாடல்கள் : 659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