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7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moves in a mysterious way 
His wonders to perform ; 
He plants His footsteps in the sea, 
And rides upon the storm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eep in unfathomable mines 
Of never-failing skill, 
He treasures up His bright designs, 
And works His sovereign wi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 fearful saints, fresh courage take ! 
The clouds ye so much dread 
Are big with mercy, and will break 
In blessings on your hea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udge not the Lord by feeble sense, 
But trust Him for His grace; 
Behind a frowning providence 
He hides a smiling fac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is purposes will ripen fast, 
Unfolding every hour; 
The bud may have a bitter taste, 
But sweet will be the flower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Blind unbelief is sure to err. 
And scan His work in vain ; 
God is His own interpreter, 
And He will make it pla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2026-09-15T16:57:34Z</dcterms:created>
  <dcterms:modified xsi:type="dcterms:W3CDTF">2026-09-15T16:57:34Z</dcterms:modified>
  <dc:title>Hymn : 516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