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4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the light of love shine clear, 
Bringing comfort, hope, and cheer ; 
Life hath oft a rainy day, 
Scatter sunbeams by the 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un . . . beams ! scatter all along, 
Making life a happy song ! 
Jesus is the light to-day, 
Scatter sunbeams by the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ny hearts are sorrow-bowed, 
See no light beyond the cloud ; 
Point them to a heavenly ray, 
Scatter sunbeams by the 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o bring some golden gleams 
From the land where glory beams ; 
Blessing others day by day, 
Scattering sunbeams by the 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2026-07-30T16:14:35Z</dcterms:created>
  <dcterms:modified xsi:type="dcterms:W3CDTF">2026-07-30T16:14:35Z</dcterms:modified>
  <dc:title>Hymn : 1105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