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னுள்ள தேவனே வாரும் ஜீவ பாதையிலே நடத்தும் 
ஜீவத்தண்ணீர் ஊறும் ஊற்றிலே ஜீவன் பெற என்னை நட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் பெரியவர் இயேசுவே நீர் பரிசுத்தர் 
இயேசுவே நீர் நல்லவர் இயேசுவே நீர் வல்லவ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கள் துரோகிகள் ஐயா பாவ ஆதாம் மக்களே தூயா 
பாதகர் எம் பாவம் போக்கவே பாதகன் போல் தொங்கினீரல்லோ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ஐந்து கண்ட மக்களுக்காக ஐந்து காயமேற்ற நேசரே 
நொந்துருகி வந்த மக்கள் மேல் நேச ஆவி வீசச் செய்கு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க்குத்தத்தம் செய்த கர்த்தரே வாக்கு மாறா உண்மை நாதனே 
வாக்கை நம்பி வந்து நிற்கிறோம் வல்ல ஆவி மாரி ஊற்று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ியாயத்தீர்ப்பின் நாள் நெருங்குதே நேசர் வர காலமாகுதே 
மாய லோகம் நம்பி மாண்டிடும் மானிடரை மீட்க மாட்டீரோ?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2026-09-15T16:23:57Z</dcterms:created>
  <dcterms:modified xsi:type="dcterms:W3CDTF">2026-09-15T16:23:57Z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