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Override PartName="/ppt/slides/slide86.xml" ContentType="application/vnd.openxmlformats-officedocument.presentationml.slide+xml"/>
  <Override PartName="/ppt/notesSlides/notesSlide86.xml" ContentType="application/vnd.openxmlformats-officedocument.presentationml.notesSlide+xml"/>
  <Override PartName="/ppt/slides/slide87.xml" ContentType="application/vnd.openxmlformats-officedocument.presentationml.slide+xml"/>
  <Override PartName="/ppt/notesSlides/notesSlide8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presProps" Target="presProps.xml"/>
  <Relationship Id="rId91" Type="http://schemas.openxmlformats.org/officeDocument/2006/relationships/viewProps" Target="viewProps.xml"/>
  <Relationship Id="rId9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யோவான் கொடுத்த ஸ்நானம் தேவனால் உண்டாயிற்றோ? மனுஷரால் உண்டாயிற்றோ? யாரால் உண்டாயிற்று? என்று கேட்டார். அதற்கு அவர்கள்: தேவனால் உண்டாயிற்று என்று சொல்வோமானால், பின்னை ஏன் அவனை விசுவாசிக்கவில்லை என்று நம்மைக் கேட்பார்;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யோவான் கொடுத்த ஸ்நானம் தேவனால் உண்டாயிற்றோ? மனுஷரால் உண்டாயிற்றோ? யாரால் உண்டாயிற்று? என்று கேட்டார். அதற்கு அவர்கள்: தேவனால் உண்டாயிற்று என்று சொல்வோமானால், பின்னை ஏன் அவனை விசுவாசிக்கவில்லை என்று நம்மைக் கேட்பார்;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யோவான் கொடுத்த ஸ்நானம் தேவனால் உண்டாயிற்றோ? மனுஷரால் உண்டாயிற்றோ? யாரால் உண்டாயிற்று? என்று கேட்டார். அதற்கு அவர்கள்: தேவனால் உண்டாயிற்று என்று சொல்வோமானால், பின்னை ஏன் அவனை விசுவாசிக்கவில்லை என்று நம்மைக் கேட்பார்;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மனுஷரால் உண்டாயிற்றென்று சொல்வோமானால், ஜனங்களுக்குப் பயப்படுகிறோம், எல்லாரும் யோவானைத் தீர்க்கத்தரிசி என்று எண்ணுகிறார்களே என்று, தங்களுக்குள்ளே ஆலோசனைபண்ணி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மனுஷரால் உண்டாயிற்றென்று சொல்வோமானால், ஜனங்களுக்குப் பயப்படுகிறோம், எல்லாரும் யோவானைத் தீர்க்கத்தரிசி என்று எண்ணுகிறார்களே என்று, தங்களுக்குள்ளே ஆலோசனைபண்ணி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யேசுவுக்குப் பிரதியுத்தரமாக: எங்களுக்குத் தெரியாது என்றார்கள். அப்பொழுது, அவர்: நானும் இன்ன அதிகாரத்தினாலே இவைகளைச் செய்கிறேனென்று உங்களுக்குச் சொல்லேன் என்ற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யேசுவுக்குப் பிரதியுத்தரமாக: எங்களுக்குத் தெரியாது என்றார்கள். அப்பொழுது, அவர்: நானும் இன்ன அதிகாரத்தினாலே இவைகளைச் செய்கிறேனென்று உங்களுக்குச் சொல்லேன் என்ற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ஆயினும் உங்களுக்கு எப்படித்தோன்றுகிறது? ஒருமனுஷனுக்கு இரண்டு குமாரர் இருந்தார்கள்; மூத்தவனிடத்தில் அவன் வந்து: மகனே, நீ போய் இன்றைக்கு என் திராட்சத்தோட்டத்தில் வேலைசெய் என்ற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ஆயினும் உங்களுக்கு எப்படித்தோன்றுகிறது? ஒருமனுஷனுக்கு இரண்டு குமாரர் இருந்தார்கள்; மூத்தவனிடத்தில் அவன் வந்து: மகனே, நீ போய் இன்றைக்கு என் திராட்சத்தோட்டத்தில் வேலைசெய் என்ற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தற்கு அவன்: மாட்டேன் என்றான்; ஆகிலும், பின்பு அவன் மனஸ்தாபப்பட்டுப் போன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யேசு அவர்களை நோக்கி: நீங்கள் சந்தேகப்படாமல் விசுவாசமுள்ளவர்களாயிருந்தால், இந்த அத்திமரத்திற்கு செய்ததை நீங்கள் செய்வதுமல்லாமல், இந்த மலையைப் பார்த்து: நீ பெயர்ந்து சமுத்திரத்திலே தள்ளுண்டுபோ என்று சொன்னாலும் அப்படியாகும் என்று, மெய்யாகவே உங்களுக்குச் சொல்லுகிறே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இளையவனிடத்திலும் அவன் வந்து அப்படியே சொன்னான்; அதற்கு அவன்: போகிறேன் ஐயா, என்று சொல்லியும், போகவில்லை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இளையவனிடத்திலும் அவன் வந்து அப்படியே சொன்னான்; அதற்கு அவன்: போகிறேன் ஐயா, என்று சொல்லியும், போகவில்லை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இவ்விருவரில் எவன் தன் தகப்பனுடைய சித்தத்தின்படி செய்தவன் என்று கேட்டார்; அதற்கு அவர்கள்: மூத்தவன் தான் என்றார்கள். அப்பொழுது, இயேசு அவர்களை நோக்கி: ஆயக்காரரும் வேசிகளும் உங்களுக்கு முன்னே தேவனுடைய ராஜ்யத்தில் பிரவேசிக்கிறார்கள் என்று மெய்யாகவே உங்களுக்குச் சொல்லுகிறே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இவ்விருவரில் எவன் தன் தகப்பனுடைய சித்தத்தின்படி செய்தவன் என்று கேட்டார்; அதற்கு அவர்கள்: மூத்தவன் தான் என்றார்கள். அப்பொழுது, இயேசு அவர்களை நோக்கி: ஆயக்காரரும் வேசிகளும் உங்களுக்கு முன்னே தேவனுடைய ராஜ்யத்தில் பிரவேசிக்கிறார்கள் என்று மெய்யாகவே உங்களுக்குச் சொல்லுகிறே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ஏனென்றால், யோவான் நீதிமார்க்கமாய் உங்களிடத்தில் வந்திருந்தும், நீங்கள் அவனை விசுவாசிக்கவில்லை; ஆயக்காரரும் வேசிகளுமோ அவனை விசுவாசித்தார்கள்; அதை நீங்கள் கண்டும், அவனை விசுவாசிக்கும்படியாகப் பின்பாகிலும் மனஸ்தாபப்படவில்லை என்ற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ஏனென்றால், யோவான் நீதிமார்க்கமாய் உங்களிடத்தில் வந்திருந்தும், நீங்கள் அவனை விசுவாசிக்கவில்லை; ஆயக்காரரும் வேசிகளுமோ அவனை விசுவாசித்தார்கள்; அதை நீங்கள் கண்டும், அவனை விசுவாசிக்கும்படியாகப் பின்பாகிலும் மனஸ்தாபப்படவில்லை என்ற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ஏனென்றால், யோவான் நீதிமார்க்கமாய் உங்களிடத்தில் வந்திருந்தும், நீங்கள் அவனை விசுவாசிக்கவில்லை; ஆயக்காரரும் வேசிகளுமோ அவனை விசுவாசித்தார்கள்; அதை நீங்கள் கண்டும், அவனை விசுவாசிக்கும்படியாகப் பின்பாகிலும் மனஸ்தாபப்படவில்லை என்ற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வேறொரு உவமையைக் கேளுங்கள்: வீட்டெஜமானாகிய ஒரு மனுஷன் இருந்தான், அவன் ஒரு திராட்சத்தோட்டத்தை உண்டாக்கி, அதைச் சுற்றிலும் வேலியடைத்து, அதில் ஒரு ஆலையை நாட்டி, கோபுரத்தையும் கட்டி, தோட்டக்காரருக்கு அதைக் குத்தகையாக விட்டு, புறதேசத்துக்குப் போயிருந்த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வேறொரு உவமையைக் கேளுங்கள்: வீட்டெஜமானாகிய ஒரு மனுஷன் இருந்தான், அவன் ஒரு திராட்சத்தோட்டத்தை உண்டாக்கி, அதைச் சுற்றிலும் வேலியடைத்து, அதில் ஒரு ஆலையை நாட்டி, கோபுரத்தையும் கட்டி, தோட்டக்காரருக்கு அதைக் குத்தகையாக விட்டு, புறதேசத்துக்குப் போயிருந்த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வேறொரு உவமையைக் கேளுங்கள்: வீட்டெஜமானாகிய ஒரு மனுஷன் இருந்தான், அவன் ஒரு திராட்சத்தோட்டத்தை உண்டாக்கி, அதைச் சுற்றிலும் வேலியடைத்து, அதில் ஒரு ஆலையை நாட்டி, கோபுரத்தையும் கட்டி, தோட்டக்காரருக்கு அதைக் குத்தகையாக விட்டு, புறதேசத்துக்குப் போயிருந்த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யேசு அவர்களை நோக்கி: நீங்கள் சந்தேகப்படாமல் விசுவாசமுள்ளவர்களாயிருந்தால், இந்த அத்திமரத்திற்கு செய்ததை நீங்கள் செய்வதுமல்லாமல், இந்த மலையைப் பார்த்து: நீ பெயர்ந்து சமுத்திரத்திலே தள்ளுண்டுபோ என்று சொன்னாலும் அப்படியாகும் என்று, மெய்யாகவே உங்களுக்குச் சொல்லுகிறே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கனிகாலம் சமீபித்தபோது, அதின் கனிகளை வாங்கிக்கொண்டுவரும்படி தன் ஊழியக்காரரைத் தோட்டக்காரரிடத்தில் அனுப்பின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கனிகாலம் சமீபித்தபோது, அதின் கனிகளை வாங்கிக்கொண்டுவரும்படி தன் ஊழியக்காரரைத் தோட்டக்காரரிடத்தில் அனுப்பின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தோட்டக்காரர் அந்த ஊழியக்காரரைப் பிடித்து, ஒருவனை அடித்து, ஒருவனைக் கொலைசெய்து, ஒருவனைக் கல்லெறிந்து கொன்ற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பின்னும் அவன் முந்தினவர்களிலும் அதிகமான வேறே ஊழியக்காரரை அனுப்பினான்; அவர்களையும் அப்படியே செய்த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பின்னும் அவன் முந்தினவர்களிலும் அதிகமான வேறே ஊழியக்காரரை அனுப்பினான்; அவர்களையும் அப்படியே செய்த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கடைசியிலே அவன்: என் குமாரனுக்கு அஞ்சுவார்கள் என்று சொல்லி, தன் குமாரனை அவர்களிடத்தில் அனுப்பின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தோட்டக்காரர் குமாரனைக் கண்டபோது: இவன் சுதந்தரவாளி, இவனைக் கொன்று, இவன் சுதந்தரத்தைக் கட்டிக்கொள்ளுவோம் வாருங்கள் என்று ஒருவரோடொருவர் சொல்லிக்கொண்டு;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தோட்டக்காரர் குமாரனைக் கண்டபோது: இவன் சுதந்தரவாளி, இவனைக் கொன்று, இவன் சுதந்தரத்தைக் கட்டிக்கொள்ளுவோம் வாருங்கள் என்று ஒருவரோடொருவர் சொல்லிக்கொண்டு;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வனைப் பிடித்துத் திராட்சத்தோட்டத்திற்குப் புறம்பே தள்ளிக்கொலை செய்த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அப்படியிருக்க, திராட்சத்தோட்டத்தின் எஜமான் வரும்போது, அந்த தோட்டக்காரரை என்ன செய்வான் என்று கேட்ட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யேசு அவர்களை நோக்கி: நீங்கள் சந்தேகப்படாமல் விசுவாசமுள்ளவர்களாயிருந்தால், இந்த அத்திமரத்திற்கு செய்ததை நீங்கள் செய்வதுமல்லாமல், இந்த மலையைப் பார்த்து: நீ பெயர்ந்து சமுத்திரத்திலே தள்ளுண்டுபோ என்று சொன்னாலும் அப்படியாகும் என்று, மெய்யாகவே உங்களுக்குச் சொல்லுகிறே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வர்கள் எருசலேமுக்குச் சமீபமாய்ச் சேர்ந்து, ஒலிவமலைக்கு அருகான பெத்பகேயுக்கு வந்தபோது, இயேசுவானவர் சீஷர்களில் இரண்டுபேரை நோக்கி: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வர்கள் எருசலேமுக்குச் சமீபமாய்ச் சேர்ந்து, ஒலிவமலைக்கு அருகான பெத்பகேயுக்கு வந்தபோது, இயேசுவானவர் சீஷர்களில் இரண்டுபேரை நோக்கி: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உங்களுக்கு எதிரே இருக்கிற கிராமத்துக்குப் போங்கள்; போனவுடனே, அங்கே ஒரு கழுதையையும் அதனோடே ஒரு குட்டியையும் கட்டியிருக்கக் காண்பீர்கள்; அவைகளை அவிழ்த்து என்னிடத்தில் கொண்டுவாருங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உங்களுக்கு எதிரே இருக்கிற கிராமத்துக்குப் போங்கள்; போனவுடனே, அங்கே ஒரு கழுதையையும் அதனோடே ஒரு குட்டியையும் கட்டியிருக்கக் காண்பீர்கள்; அவைகளை அவிழ்த்து என்னிடத்தில் கொண்டுவாருங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தற்கு அவர்கள்: அந்தக் கொடியவரைக் கொடுமையாய் அழித்து, ஏற்றகாலங்களில் தனக்குக் கனிகளைக் கொடுக்கத்தக்க வேறே தோட்டக்காரரிடத்தில் திராட்சத்தோட்டத்தைக் குத்தகையாகக் கொடுப்பான் என்றார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தற்கு அவர்கள்: அந்தக் கொடியவரைக் கொடுமையாய் அழித்து, ஏற்றகாலங்களில் தனக்குக் கனிகளைக் கொடுக்கத்தக்க வேறே தோட்டக்காரரிடத்தில் திராட்சத்தோட்டத்தைக் குத்தகையாகக் கொடுப்பான் என்றா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ஒருவன் உங்களுக்கு ஏதாகிலும் சொன்னால்: இவைகள் ஆண்டவருக்கு வேண்டுமென்று சொல்லுங்கள்; உடனே அவைகளை அனுப்பிவிடுவான் என்று சொல்லி, அவர்களை அனுப்பினார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தோ, உன் ராஜா சாந்தகுணமுள்ளவராய், கழுதையின் மேலும் கழுதைக்குட்டியாகிய மறியின்மேலும் ஏறிக்கொண்டு, உன்னிடத்தில் வருகிறார் என்று சீயோன்குமாரத்திக்குச் சொல்லுங்கள் என்று,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இயேசு அவர்களை நோக்கி: வீடு கட்டுகிறவர்கள் ஆகாதென்று தள்ளின கல்லே மூலைக்குத் தலைக்கல்லாயிற்று, அது கர்த்தராலே ஆயிற்று, அது நம்முடைய கண்களுக்கு ஆச்சரியமாயிருக்கிறது என்று நீங்கள் வேதத்தில் ஒருக்காலும் வாசிக்கவில்லையா?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இயேசு அவர்களை நோக்கி: வீடு கட்டுகிறவர்கள் ஆகாதென்று தள்ளின கல்லே மூலைக்குத் தலைக்கல்லாயிற்று, அது கர்த்தராலே ஆயிற்று, அது நம்முடைய கண்களுக்கு ஆச்சரியமாயிருக்கிறது என்று நீங்கள் வேதத்தில் ஒருக்காலும் வாசிக்கவில்லையா?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மேலும், நீங்கள் விசுவாசமுள்ளவர்களாய் ஜெபத்திலே எவைகளைக் கேட்பீர்களோ அவைகளையெல்லாம் பெறுவீர்கள் என்றார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இயேசு அவர்களை நோக்கி: வீடு கட்டுகிறவர்கள் ஆகாதென்று தள்ளின கல்லே மூலைக்குத் தலைக்கல்லாயிற்று, அது கர்த்தராலே ஆயிற்று, அது நம்முடைய கண்களுக்கு ஆச்சரியமாயிருக்கிறது என்று நீங்கள் வேதத்தில் ஒருக்காலும் வாசிக்கவில்லையா?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ீர்க்கதரிசியினால் உரைக்கப்பட்டது நிறைவேறும்படி இதெல்லாம் நடந்தது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ீர்க்கதரிசியினால் உரைக்கப்பட்டது நிறைவேறும்படி இதெல்லாம் நடந்தது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சீஷர்கள் போய், இயேசு தங்களுக்குக் கட்டளையிட்டபடியே செய்து,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ஆகையால் தேவனுடைய ராஜ்யம் உங்களிடத்திலிருந்து நீக்கப்பட்டு, அதற்கேற்ற கனிகளைத் தருகிற ஜனங்களுக்குக் கொடுக்கப்படும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ஆகையால் தேவனுடைய ராஜ்யம் உங்களிடத்திலிருந்து நீக்கப்பட்டு, அதற்கேற்ற கனிகளைத் தருகிற ஜனங்களுக்குக் கொடுக்கப்படும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ழுதையையும் குட்டியையும் கொண்டுவந்து, அவைகள் மேல் தங்கள் வஸ்திரங்களைப் போட்டு, அவரை ஏற்றினார்கள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ழுதையையும் குட்டியையும் கொண்டுவந்து, அவைகள் மேல் தங்கள் வஸ்திரங்களைப் போட்டு, அவரை ஏற்றினார்கள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இந்தக் கல்லின்மேல் விழுகிறவன் நொறுங்கிப்போவான்; இது எவன் மேல் விழுமோ அவனை நசுக்கிப்போடும் என்று நான் உங்களுக்குச் சொல்லுகிறேன் என்றார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இந்தக் கல்லின்மேல் விழுகிறவன் நொறுங்கிப்போவான்; இது எவன் மேல் விழுமோ அவனை நசுக்கிப்போடும் என்று நான் உங்களுக்குச் சொல்லுகிறேன் என்ற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் தேவாலயத்தில் வந்து, உபதேசம்பண்ணுகையில், பிரதான ஆசாரியரும் ஜனத்தின் மூப்பரும் அவரிடத்தில் வந்து: நீர் எந்த அதிகாரத்தினால் இவைகளைச் செய்கிறீர்? இந்த அதிகாரத்தை உமக்குக் கொடுத்தவர் யார்? என்று கேட்டார்கள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திரளான ஜனங்கள் தங்கள் வஸ்திரங்களை வழியிலே விரித்தார்கள்; வேறு சிலர் மரக்கிளைகளைத் தறித்து வழியிலே பரப்பினார்கள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திரளான ஜனங்கள் தங்கள் வஸ்திரங்களை வழியிலே விரித்தார்கள்; வேறு சிலர் மரக்கிளைகளைத் தறித்து வழியிலே பரப்பினார்கள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முன்நடப்பாரும், பின்நடப்பாருமாகிய திரளான ஜனங்கள்: தாவீதின் குமாரனுக்கு ஓசன்னா! கர்த்தரின் நாமத்தினாலே வருகிறவர் ஸ்தோத்திரிக்கப்பட்டவர், உன்னதத்திலே ஓசன்னா என்று சொல்லி ஆர்ப்பரித்தார்கள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முன்நடப்பாரும், பின்நடப்பாருமாகிய திரளான ஜனங்கள்: தாவீதின் குமாரனுக்கு ஓசன்னா! கர்த்தரின் நாமத்தினாலே வருகிறவர் ஸ்தோத்திரிக்கப்பட்டவர், உன்னதத்திலே ஓசன்னா என்று சொல்லி ஆர்ப்பரித்தார்கள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பிரதான ஆசாரியரும், பரிசேயரும் அவருடைய உவமைகளைக்கேட்டு, தங்களைக்குறித்துச் சொல்லுகிறார் என்று அறிந்து,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பிரதான ஆசாரியரும், பரிசேயரும் அவருடைய உவமைகளைக்கேட்டு, தங்களைக்குறித்துச் சொல்லுகிறார் என்று அறிந்து,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 எருசலேமுக்குள் பிரவேசிக்கையில், நகரத்தார் யாவரும் ஆச்சரியப்பட்டு, இவர் யார்? என்று விசாரித்தார்கள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 எருசலேமுக்குள் பிரவேசிக்கையில், நகரத்தார் யாவரும் ஆச்சரியப்பட்டு, இவர் யார்? என்று விசாரித்தார்கள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அவரைப் பிடிக்க வகைதேடினார்கள்; ஆகிலும் ஜனங்கள் அவரைத் தீர்க்கதரிசி என்று எண்ணினபடியால் அவர்களுக்குப் பயந்திருந்தார்கள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அவரைப் பிடிக்க வகைதேடினார்கள்; ஆகிலும் ஜனங்கள் அவரைத் தீர்க்கதரிசி என்று எண்ணினபடியால் அவர்களுக்குப் பயந்திருந்த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் தேவாலயத்தில் வந்து, உபதேசம்பண்ணுகையில், பிரதான ஆசாரியரும் ஜனத்தின் மூப்பரும் அவரிடத்தில் வந்து: நீர் எந்த அதிகாரத்தினால் இவைகளைச் செய்கிறீர்? இந்த அதிகாரத்தை உமக்குக் கொடுத்தவர் யார்? என்று கேட்டார்கள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ற்கு ஜனங்கள்: கலிலேயாவிலுள்ள நாசரேத்திலிருந்து வந்த தீர்க்கதரிசியாகிய இயேசு என்றார்கள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யேசு தேவாலயத்தில் பிரவேசித்து, ஆலயத்திலே விற்கிறவர்களும் கொள்ளுகிறவர்களுமாகிய யாவரையும் வெளியிலே துரத்தி, காசுக்காரருடைய பலகைகளையும் புறா விற்கிறவர்களின் ஆசனங்களையும் கவிழ்த்து: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யேசு தேவாலயத்தில் பிரவேசித்து, ஆலயத்திலே விற்கிறவர்களும் கொள்ளுகிறவர்களுமாகிய யாவரையும் வெளியிலே துரத்தி, காசுக்காரருடைய பலகைகளையும் புறா விற்கிறவர்களின் ஆசனங்களையும் கவிழ்த்து: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யேசு தேவாலயத்தில் பிரவேசித்து, ஆலயத்திலே விற்கிறவர்களும் கொள்ளுகிறவர்களுமாகிய யாவரையும் வெளியிலே துரத்தி, காசுக்காரருடைய பலகைகளையும் புறா விற்கிறவர்களின் ஆசனங்களையும் கவிழ்த்து: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ன்னுடைய வீடு ஜெபவீடு என்னப்படும் என்று எழுதியிருக்கிறது; நீங்களோ அதைக் கள்ளர் குகையாக்கினீர்கள் என்றார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ன்னுடைய வீடு ஜெபவீடு என்னப்படும் என்று எழுதியிருக்கிறது; நீங்களோ அதைக் கள்ளர் குகையாக்கினீர்கள் என்றார்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, குருடரும் சப்பாணிகளும் தேவாலயத்திலே அவரிடத்திற்கு வந்தார்கள், அவர்களைச் சொஸ்தமாக்கினார்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 செய்த அதிசயங்களையும், தாவீதின் குமாரனுக்கு ஓசன்னா! என்று தேவாலயத்திலே ஆர்ப்பரிக்கிற பிள்ளைகளையும், பிரதான ஆசாரியரும் வேதபாரகரும் கண்டு, கோபமடைந்து,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 செய்த அதிசயங்களையும், தாவீதின் குமாரனுக்கு ஓசன்னா! என்று தேவாலயத்திலே ஆர்ப்பரிக்கிற பிள்ளைகளையும், பிரதான ஆசாரியரும் வேதபாரகரும் கண்டு, கோபமடைந்து,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 செய்த அதிசயங்களையும், தாவீதின் குமாரனுக்கு ஓசன்னா! என்று தேவாலயத்திலே ஆர்ப்பரிக்கிற பிள்ளைகளையும், பிரதான ஆசாரியரும் வேதபாரகரும் கண்டு, கோபமடைந்து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யேசு அவர்களுக்கு பிரதியுத்தரமாக: நானும் உங்களிடத்தில் ஒரு காரியத்தைக் கேட்கிறேன், அதை எனக்குச் சொல்லுவீர்களானால், நானும் இன்ன அதிகாரத்தினாலே இவைகளைச் செய்கிறேன் என்று உங்களுக்குச் சொல்லுவேன்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ை நோக்கி: இவர்கள் சொல்லுகிறதைக் கேட்கிறீரோ என்றார்கள். அதற்கு இயேசு: ஆம், கேட்கிறேன். குழந்தைகளுடைய வாயினாலும் பாலகருடைய வாயினாலும் துதி உண்டாகும்படி செய்தீர் என்பதை நீங்கள் ஒருக்காலும் வாசிக்கவில்லையா என்றார்.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ை நோக்கி: இவர்கள் சொல்லுகிறதைக் கேட்கிறீரோ என்றார்கள். அதற்கு இயேசு: ஆம், கேட்கிறேன். குழந்தைகளுடைய வாயினாலும் பாலகருடைய வாயினாலும் துதி உண்டாகும்படி செய்தீர் என்பதை நீங்கள் ஒருக்காலும் வாசிக்கவில்லையா என்றார்.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களைவிட்டு நகரத்திலிருந்து புறப்பட்டு, பெத்தானியாவுக்குப் போய், அங்கே இராத்தங்கினார்.]]></a:t>
            </a:r>
          </a:p>
        </p:txBody>
      </p:sp>
    </p:spTree>
  </p:cSld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ாலையிலே அவர் நகரத்துக்கு திரும்பி வருகையில், அவருக்குப் பசி உண்டாயிற்று.]]></a:t>
            </a:r>
          </a:p>
        </p:txBody>
      </p:sp>
    </p:spTree>
  </p:cSld>
</p:notes>
</file>

<file path=ppt/notesSlides/notesSlide8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வழியருகே ஒரு அத்திமரத்தைக் கண்டு, அதனிடத்திற் போய், அதிலே இலைகளையன்றி வேறொன்றையும் காணாமல்: இனி ஒருக்காலும் உன்னிடத்தில் கனி உண்டாகாதிருக்கக்கடவது என்றார்; உடனே அத்திமரம் பட்டுப்போயிற்று.]]></a:t>
            </a:r>
          </a:p>
        </p:txBody>
      </p:sp>
    </p:spTree>
  </p:cSld>
</p:notes>
</file>

<file path=ppt/notesSlides/notesSlide8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வழியருகே ஒரு அத்திமரத்தைக் கண்டு, அதனிடத்திற் போய், அதிலே இலைகளையன்றி வேறொன்றையும் காணாமல்: இனி ஒருக்காலும் உன்னிடத்தில் கனி உண்டாகாதிருக்கக்கடவது என்றார்; உடனே அத்திமரம் பட்டுப்போயிற்று.]]></a:t>
            </a:r>
          </a:p>
        </p:txBody>
      </p:sp>
    </p:spTree>
  </p:cSld>
</p:notes>
</file>

<file path=ppt/notesSlides/notesSlide8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வழியருகே ஒரு அத்திமரத்தைக் கண்டு, அதனிடத்திற் போய், அதிலே இலைகளையன்றி வேறொன்றையும் காணாமல்: இனி ஒருக்காலும் உன்னிடத்தில் கனி உண்டாகாதிருக்கக்கடவது என்றார்; உடனே அத்திமரம் பட்டுப்போயிற்று.]]></a:t>
            </a:r>
          </a:p>
        </p:txBody>
      </p:sp>
    </p:spTree>
  </p:cSld>
</p:notes>
</file>

<file path=ppt/notesSlides/notesSlide8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சீஷர்கள் அதைக்கண்டு: இந்த அத்திமரம் எத்தனை சீக்கிரமாய்ப் பட்டுப் போயிற்று! என்று சொல்லி ஆச்சரியப்பட்ட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யேசு அவர்களுக்கு பிரதியுத்தரமாக: நானும் உங்களிடத்தில் ஒரு காரியத்தைக் கேட்கிறேன், அதை எனக்குச் சொல்லுவீர்களானால், நானும் இன்ன அதிகாரத்தினாலே இவைகளைச் செய்கிறேன் என்று உங்களுக்குச் சொல்லுவே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184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3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4.xml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5.xml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6.xml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7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আমার প্রশ্ন হচ্ছে, বাপ্তিস্ম দেবার অধিকার য়োহন কোথা থেকে পেয়েছিলেন? তা কি ঈশ্বরের কাছ থেকে, ন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ানুষের কাছ থেকে এসেছিল?’তখন তারা নিজেদের মধ্যে এই আলোচনা করে বলল, ‘আমরা যদি বলি, ঈশ্বরের কাছ থেক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হলে ও আমাদের বলবে, ‘তবে তোমরা কেন তাকে বিশ্বাস কর নি?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কিন্তু আমরা যদি বলি, ‘মানুষের কাছ থেকে,’ তবে জনসাধারণের কাছ থেকে ভয় আছে, কারণ লোকেরা য়োহন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ভাববাদী বলে মানে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তাই এর উত্তরে তারা যীশুকে বললেন, ‘আমরা জানি না৷’তখন যীশু তাদের বললেন, ‘তবে আমিও তোমাদের বলব ন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োন্ অধিকারে আমি এসব করছ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তারপর যীশু বললেন, ‘আচ্ছা, এবিষয়ে তোমরা কি বলবে? একজন লোকের দুটি ছেলে ছিল৷ সে তার বড় ছেলের কাছ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গিয়ে বলল, ‘বাছা, আজ তুমি আমার দ্রাক্ষা ক্ষেতে গিয়ে কাজ কর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‘কিন্তু তার ছেলে বলল, ‘আমি য়েতে চাইনা৷’ কিন্তু পরে সে তার মত বদলিয়ে কাজে গে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এর উত্তরে যীশু তাঁদের বললেন, ‘আমি তোমাদের সত্যি বলছি, তোমাদের যদি ঈশ্বরের প্রতি দৃঢ় বিশ্বা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‘এরপর লোকটি তার অপর ছেলের কাছে গিয়ে তাকেও সেই একইকথা বলল৷ এর উত্তরে অন্য ছেলেটি বলল, ‘হ্যা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হাশয় যাচ্ছি৷’ কিন্তু সে গেল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‘এই দুজনের মধ্যে কে তার বাবার ইচ্ছা পালন করল? তারা বললেন, ‘বড় ছেলে৷’যীশু তাদের বললেন, ‘আ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াদের সত্যি বলছি, কর-আদায়কারীরা ও বেশ্যারা,. তোমাদের আগে ঈশ্বরের রাজ্যে প্রবেশ করছ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আমি একথা বলছি কারণ জীবনের সঠিক পথ দেখাবার জন্য য়োহন তোমাদের কাছে এসেছিলেন আর তোমরা তাঁ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শ্বাস করনি৷ কিন্তু কর-আদায়কারী ও বেশ্যারা তাকে বিশ্বাস করেছে৷ এসব দেখেও তোমরা মন পরিবর্তন করনি 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ঁর প্রতি বিশ্বাস করন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‘আর একটি দৃষ্টান্ত শোন! এক জমিদার একটি দ্রাক্ষা ক্ষেত তৈরী করে তার চারদিকে বেড়া দিলেন৷ পরে সে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্ষেতের মধ্যে দ্রাক্ষা মাড়াবার জন্য গর্ত খুঁড়লেন৷ পাহারা দেবার জন্য একটা উঁচু পাহারা ঘর তৈর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লেন৷ পরে কয়েকজন চাষীর কাছে সেই দ্রাক্ষা ক্ষেত ইজারা দিয়ে বিদেশে চলে গে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থাকে, যদি সন্দেহ না কর, তবে ডুমুর গাছের প্রতি আমি যা করেছি, তোমরাও তা করতে পারবে৷ শুধু তাই নয়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যখন দ্রাক্ষা তোলার সময় হল, তখন তিনি তাঁর ভাগ নিয়ে আসবার জন্য তাঁর ক্রীতদাসদের সেই চাষীদের কাছ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ঠা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‘কিন্তু চাষীরা তাঁর দাসদের একজনকে মারল, একজনকে খুন করল আর তৃতীয়জনকে পাথর ছুঁড়ে খুন কর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এরপর তিনি প্রথম বারের চেয়ে আরো বেশী দাস সেখানে পাঠালেন, আর সেইচাষীরা ঐ দাসদের সঙ্গে একই রক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্যবহার কর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পরে তিনি তাঁর নিজের ছেলেকে তাদের কাছে পাঠালেন; তিনি ভাবলেন, ‘ওরা নিশ্চয়ই ওঁর ছেলেকে মান্য কর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‘কিন্তু চাষীরা যখন দেখল য়ে মালিকের ছেলে আসছে, তখন তারা নিজেদের মধ্যে পরামর্শ করে বলল, ‘দেখ, এ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চ্ছে আইনসম্মত উত্তরাধিকারী, এস, একে আমরা খুন করি, তাহলে আমরাইতার সম্পত্তির মালিক হয়ে যাব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তখন তারা সেই ছেলেকে ধরে দ্রাক্ষা ক্ষেতের বাইরে ছুঁড়ে ফেলে দিল ও তাকে হত্যা কর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এক্ষেত্রে দ্রাক্ষা ক্ষেতের মালিক যখন ফিরে আসবেন, তখন ঐ চাষীদের তিনি কি করবেন, তোমরা কি বল?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রা যদি ঐ পাহাড়কে বল, ‘ওঠ, ঐ সাগরে গিয়ে আছড়ে পড়’ দেখবে তাই হ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1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যীশু ও তাঁর শিষ্যরা জেরুশালেমের কাছাকাছিজৈতুন পর্বতমালার ধারে অবস্থিত বৈত্‌ফগী গ্রামের ধারে এস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1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ৌঁছা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1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তিনি তাঁর দুজন শিষ্যকে এইবলে পাঠালেন, ‘তোমরা ঐ সামনের গ্রামে যাও৷ সেখানে দেখবে একটা গাধা বাঁধ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1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ছে আর একটা বাচ্চাও তার সাথে আছে৷ তাদের খুলে আমার কাছে নিয়ে এস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1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ইহুদী যাজকরা যীশুকে বললেন, ‘তারা দুষ্ট লোক বলে তিনি তাদের নির্মমভাবে ধ্বংস করবেন ও সেইদ্রাক্ষ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1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্ষেত অন্য চাষীদের হাতে দেবেন, যাঁরা ফলের মরশুমে তাঁকে তাঁর প্রাপ্য অংশ দেবে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1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কেউ যদি তোমাদের কিছু জিজ্ঞেস করে, তবে তাকে বোলো, ‘প্রভুএদের চান৷ তিনি পরে তাদের ফেরত দেবেন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1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এমনটি হল য়েন এর দ্বারা ভাববাদীর ভাববাণী পূর্ণ হয়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1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তখন যীশু তাদের বললেন, ‘তোমরা কি শাস্ত্রের এই অংশ পড় নি:‘রাজমিস্ত্রিরা য়ে পাথরটা বাতিল ক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1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িয়েছিল, সেই পাথরটাই হয়ে উঠেছে কোণের প্রধান পাথর৷ এটা প্রভুরইকাজ, এটা আমাদের চোখে আশ্চর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যদি বিশ্বাস থাকে, তবে প্রার্থনায় তোমরা যা চাইবে তা পাবে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1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াগে৷’গীতসংহিতা 118: 22-23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1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‘সিযোন নগরীকে বল, ‘দেখ তোমার রাজা তোমার কাছে আসছেন৷ তিনি নম্র, তিনি গাধার ওপরে, একটি ভারবাহ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1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গাধার বাচ্চার ওপরে চড়ে আসছেন৷'" সখরিয় 9:9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1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যীশু য়েমন বলেছিলেন তাঁর শিষ্যেরা গিয়ে তেমনি কর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1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‘অতএব, আমি তোমাদের বলছি, ঈশ্বরের রাজ্য তোমাদের কাছ থেকে নিয়ে নেওযা হবে, আর এমন লোকদের দেওয়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1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বে, যাঁরা ঈশ্বরের রাজ্যের পক্ষে উপযুক্ত ব্যবহার কর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1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তারা সেই গাধা ও গাধার বাচ্চাটা এনে তাদের ওপর নিজেদের গায়ের কাপড় বিছিয়ে দিলে যীশু তাদের উপ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1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স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1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আর ঐ য়ে পাথর তার ওপরে য়ে পড়বে সে ভেঙ্গে চূর্ণ-বিচূর্ণ হয়ে যাবে, আর সেই পাথর যার ওপরে পড়ব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1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কে গুঁড়িয়ে ধূলিসাত্ করবে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যীশু যখন আবার মন্দির চত্বরে লোকদের শিক্ষা দিচ্ছিলেন, সেই সময় প্রধান যাজকরা ও সমাজপতিরা তাঁ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1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লোকদের মধ্যে অনেকেই নিজেদের জামা খুলে পথে বিছিয়ে দিল, আবার অনেকে গাছের ডাল কেটে নিয়ে পথের ওপ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1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ছিয়ে দি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1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যাঁরা যীশুর সামনে ও পিছনে ভীড় করে যাচ্ছিল, তারা চিত্‌কার করে বলতে লাগল,‘দায়ূদের পুত্রের প্রশংস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1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োক৷ যিনি প্রভুর নামে আসছেন, তিনি ধন্য! স্বর্গে ঈশ্বরের প্রশংসা হোক্৷’গীতসংহিতা 118:25-26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1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প্রধান যাজকরা ও ফরীশীরা যীশুর দেওয়া এই দৃষ্টান্তগুলি শুনে বুঝতে পারলেন যীশু তাদেরই বিষয়ে এ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1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থাগুলি বল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1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যীশু যখন জেরুশালেমে প্রবেশ করলেন, তখন সমস্ত শহরে খুব শোরগোল পড়ে গেল৷ লোকেরা বলাবলি করতে লাগল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1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‘ইনি কে?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1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তাই তাঁরা যীশুকে গ্রেপ্তার করাতে চাইলেন, কিন্তু জনসাধারণের ভয়ে তা করলেন না, কারণ সাধারণ লো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1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ঁকে ভাববাদী বলে মনে করত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াছে এসে বললেন, ‘তুমি কোন অধিকারে এসব করছ? এই অধিকার তোমায় কে দিয়েছে?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1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জনতা বলে উঠল, ‘ইনি যীশু, গালীলের নাসরতীয় শহরের সেই ভাববাদী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1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এরপর যীশু মন্দির চত্বরে ঢুকলেন; আর যাঁরা সেই মন্দির চত্বরের মধ্যে বেচাকেনা করছিল, তাদের তাড়ি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1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িলেন৷ যাঁরা টাকা বদল করে দেবার জন্য টেবিল সাজিয়ে বসেছিল ও যাঁরা ডালায় করে পায়রা বিক্রি করছি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1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িনি তাদের টেবিল ও ডালা উল্টে দি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1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যীশু তাদের বললেন, ‘শাস্ত্রে লেখা আছে, ‘আমার গৃহ হবে প্রার্থনা গৃহ৷’কিন্তু তোমরা তা দস্যু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1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স্তানায় পরিণত করেছ৷'"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1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এরপর মন্দির চত্বরের মধ্যে অনেক অন্ধ ও খঞ্জ যীশুর কাছে এলে তিনি তাদের সুস্থ কর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1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প্রধান যাজকরা ও ব্যবস্থার শিক্ষকরা দেখলেন য়ে, যীশু অনেক অলৌকিক কাজ করছেন, আর যখন দেখলেন মন্দি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1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চত্বরের মধ্যে ছেলেমেয়েরা চিত্‌কার করে বলছে, ‘প্রশংসা, দায়ূদের পুত্রের প্রশংসা হোক্,’ তখন তাঁ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1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রেগে গে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এর উত্তরে যীশু তাদের বললেন, ‘আমি তোমাদের একটা প্রশ্ন করতে চাই, আর তোমরা যদি তার উত্তর দাও তাহল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1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তাঁরা যীশুকে বললেন, ‘ওরা যা বলছে, তা কি তুমি শুনতে পাচ্ছ?’যীশু তাদের জবাব দিলেন, ‘হ্যাঁ, পাচ্ছ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1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রা কি শাস্ত্রে পড় নি? ‘তুমি ছোট ছোট ছেলেমেয়ে ও দুগ্ধপোষ্য শিশুদেরই প্রশংসা করতে শিখিয়েছ৷'"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1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এরপর যীশু তাদের ছেড়ে শহরের বাইরে বৈথনিয়ায় গিয়ে রাতে সেখানেই থাক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1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পরদিন সকালে তিনি যখন জেরুশালেমে ফিরছিলেন, সেই সময় যীশুর খিদে পে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1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তিনি পথের ধারে একটি ডুমুর গাছ দেখতে পেয়ে সেই গাছটার কাছে গেলেন৷ কিন্তু পাতা ছাড়া তাতে কিছ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1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খতে পেলেন না৷ তখন তিনি সেই গাছটিকে বললেন, ‘তোমাতে আর কখনও ফল হবে না৷’ আর সেইডুমুর গাছটি শুকি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1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গে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1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এই ঘটনা দেখে শিষ্যরা আশ্চর্য হয়ে বললেন, ‘এই ডুমুর গাছটা এত তাড়াতাড়ি কেমন করে শুকিয়ে গেল?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িও তোমাদের বলব আমি কোন অধিকারে এসব করছ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2026-08-02T20:23:03Z</dcterms:created>
  <dcterms:modified xsi:type="dcterms:W3CDTF">2026-08-02T20:23:03Z</dcterms:modified>
  <dc:title>மத்தேயு : 21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