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presProps" Target="presProps.xml"/>
  <Relationship Id="rId86" Type="http://schemas.openxmlformats.org/officeDocument/2006/relationships/viewProps" Target="viewProps.xml"/>
  <Relationship Id="rId8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ர்க்கதரிசியினால் உரைக்கப்பட்டது நிறைவேறும்படி இதெல்லாம் நட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ஷர்கள் போய், இயேசு தங்களுக்குக் கட்டளையிட்டபடியே செய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ழுதையையும் குட்டியையும் கொண்டுவந்து, அவைகள் மேல் தங்கள் வஸ்திரங்களைப் போட்டு, அவரை ஏற்ற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ிரளான ஜனங்கள் தங்கள் வஸ்திரங்களை வழியிலே விரித்தார்கள்; வேறு சிலர் மரக்கிளைகளைத் தறித்து வழியிலே பரப்ப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ிரளான ஜனங்கள் தங்கள் வஸ்திரங்களை வழியிலே விரித்தார்கள்; வேறு சிலர் மரக்கிளைகளைத் தறித்து வழியிலே பரப்ப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நடப்பாரும், பின்நடப்பாருமாகிய திரளான ஜனங்கள்: தாவீதின் குமாரனுக்கு ஓசன்னா! கர்த்தரின் நாமத்தினாலே வருகிறவர் ஸ்தோத்திரிக்கப்பட்டவர், உன்னதத்திலே ஓசன்னா என்று சொல்லி ஆர்ப்பர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நடப்பாரும், பின்நடப்பாருமாகிய திரளான ஜனங்கள்: தாவீதின் குமாரனுக்கு ஓசன்னா! கர்த்தரின் நாமத்தினாலே வருகிறவர் ஸ்தோத்திரிக்கப்பட்டவர், உன்னதத்திலே ஓசன்னா என்று சொல்லி ஆர்ப்பரி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எருசலேமுக்குள் பிரவேசிக்கையில், நகரத்தார் யாவரும் ஆச்சரியப்பட்டு, இவர் யார்? என்று விசாரித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ஜனங்கள்: கலிலேயாவிலுள்ள நாசரேத்திலிருந்து வந்த தீர்க்கதரிசியாகிய இயேசு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யேசு தேவாலயத்தில் பிரவேசித்து, ஆலயத்திலே விற்கிறவர்களும் கொள்ளுகிறவர்களுமாகிய யாவரையும் வெளியிலே துரத்தி, காசுக்காரருடைய பலகைகளையும் புறா விற்கிறவர்களின் ஆசனங்களையும் கவிழ்த்த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ருசலேமுக்குச் சமீபமாய்ச் சேர்ந்து, ஒலிவமலைக்கு அருகான பெத்பகேயுக்கு வந்தபோது, இயேசுவானவர் சீஷர்களில் இரண்டுபேர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யேசு தேவாலயத்தில் பிரவேசித்து, ஆலயத்திலே விற்கிறவர்களும் கொள்ளுகிறவர்களுமாகிய யாவரையும் வெளியிலே துரத்தி, காசுக்காரருடைய பலகைகளையும் புறா விற்கிறவர்களின் ஆசனங்களையும் கவிழ்த்த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னுடைய வீடு ஜெபவீடு என்னப்படும் என்று எழுதியிருக்கிறது; நீங்களோ அதைக் கள்ளர் குகையாக்கினீர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னுடைய வீடு ஜெபவீடு என்னப்படும் என்று எழுதியிருக்கிறது; நீங்களோ அதைக் கள்ளர் குகையாக்கினீர்கள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னென்றால், யோவான் நீதிமார்க்கமாய் உங்களிடத்தில் வந்திருந்தும், நீங்கள் அவனை விசுவாசிக்கவில்லை; ஆயக்காரரும் வேசிகளுமோ அவனை விசுவாசித்தார்கள்; அதை நீங்கள் கண்டும், அவனை விசுவாசிக்கும்படியாகப் பின்பாகிலும் மனஸ்தாபப்படவில்லை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னென்றால், யோவான் நீதிமார்க்கமாய் உங்களிடத்தில் வந்திருந்தும், நீங்கள் அவனை விசுவாசிக்கவில்லை; ஆயக்காரரும் வேசிகளுமோ அவனை விசுவாசித்தார்கள்; அதை நீங்கள் கண்டும், அவனை விசுவாசிக்கும்படியாகப் பின்பாகிலும் மனஸ்தாபப்படவில்லை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னென்றால், யோவான் நீதிமார்க்கமாய் உங்களிடத்தில் வந்திருந்தும், நீங்கள் அவனை விசுவாசிக்கவில்லை; ஆயக்காரரும் வேசிகளுமோ அவனை விசுவாசித்தார்கள்; அதை நீங்கள் கண்டும், அவனை விசுவாசிக்கும்படியாகப் பின்பாகிலும் மனஸ்தாபப்படவில்லை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, குருடரும் சப்பாணிகளும் தேவாலயத்திலே அவரிடத்திற்கு வந்தார்கள், அவர்களைச் சொஸ்தமாக்க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ேறொரு உவமையைக் கேளுங்கள்: வீட்டெஜமானாகிய ஒரு மனுஷன் இருந்தான், அவன் ஒரு திராட்சத்தோட்டத்தை உண்டாக்கி, அதைச் சுற்றிலும் வேலியடைத்து, அதில் ஒரு ஆலையை நாட்டி, கோபுரத்தையும் கட்டி, தோட்டக்காரருக்கு அதைக் குத்தகையாக விட்டு, புறதேசத்துக்குப் போய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ேறொரு உவமையைக் கேளுங்கள்: வீட்டெஜமானாகிய ஒரு மனுஷன் இருந்தான், அவன் ஒரு திராட்சத்தோட்டத்தை உண்டாக்கி, அதைச் சுற்றிலும் வேலியடைத்து, அதில் ஒரு ஆலையை நாட்டி, கோபுரத்தையும் கட்டி, தோட்டக்காரருக்கு அதைக் குத்தகையாக விட்டு, புறதேசத்துக்குப் போய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ேறொரு உவமையைக் கேளுங்கள்: வீட்டெஜமானாகிய ஒரு மனுஷன் இருந்தான், அவன் ஒரு திராட்சத்தோட்டத்தை உண்டாக்கி, அதைச் சுற்றிலும் வேலியடைத்து, அதில் ஒரு ஆலையை நாட்டி, கோபுரத்தையும் கட்டி, தோட்டக்காரருக்கு அதைக் குத்தகையாக விட்டு, புறதேசத்துக்குப் போயிரு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ருசலேமுக்குச் சமீபமாய்ச் சேர்ந்து, ஒலிவமலைக்கு அருகான பெத்பகேயுக்கு வந்தபோது, இயேசுவானவர் சீஷர்களில் இரண்டுபேர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செய்த அதிசயங்களையும், தாவீதின் குமாரனுக்கு ஓசன்னா! என்று தேவாலயத்திலே ஆர்ப்பரிக்கிற பிள்ளைகளையும், பிரதான ஆசாரியரும் வேதபாரகரும் கண்டு, கோபமடை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செய்த அதிசயங்களையும், தாவீதின் குமாரனுக்கு ஓசன்னா! என்று தேவாலயத்திலே ஆர்ப்பரிக்கிற பிள்ளைகளையும், பிரதான ஆசாரியரும் வேதபாரகரும் கண்டு, கோபமடைந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னிகாலம் சமீபித்தபோது, அதின் கனிகளை வாங்கிக்கொண்டுவரும்படி தன் ஊழியக்காரரைத் தோட்டக்காரரிடத்தில் அனுப்ப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னிகாலம் சமீபித்தபோது, அதின் கனிகளை வாங்கிக்கொண்டுவரும்படி தன் ஊழியக்காரரைத் தோட்டக்காரரிடத்தில் அனுப்ப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ை நோக்கி: இவர்கள் சொல்லுகிறதைக் கேட்கிறீரோ என்றார்கள். அதற்கு இயேசு: ஆம், கேட்கிறேன். குழந்தைகளுடைய வாயினாலும் பாலகருடைய வாயினாலும் துதி உண்டாகும்படி செய்தீர் என்பதை நீங்கள் ஒருக்காலும் வாசிக்கவில்லையா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ை நோக்கி: இவர்கள் சொல்லுகிறதைக் கேட்கிறீரோ என்றார்கள். அதற்கு இயேசு: ஆம், கேட்கிறேன். குழந்தைகளுடைய வாயினாலும் பாலகருடைய வாயினாலும் துதி உண்டாகும்படி செய்தீர் என்பதை நீங்கள் ஒருக்காலும் வாசிக்கவில்லையா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ை நோக்கி: இவர்கள் சொல்லுகிறதைக் கேட்கிறீரோ என்றார்கள். அதற்கு இயேசு: ஆம், கேட்கிறேன். குழந்தைகளுடைய வாயினாலும் பாலகருடைய வாயினாலும் துதி உண்டாகும்படி செய்தீர் என்பதை நீங்கள் ஒருக்காலும் வாசிக்கவில்லையா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ோட்டக்காரர் அந்த ஊழியக்காரரைப் பிடித்து, ஒருவனை அடித்து, ஒருவனைக் கொலைசெய்து, ஒருவனைக் கல்லெறிந்து கொ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விட்டு நகரத்திலிருந்து புறப்பட்டு, பெத்தானியாவுக்குப் போய், அங்கே இராத்தங்கி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னும் அவன் முந்தினவர்களிலும் அதிகமான வேறே ஊழியக்காரரை அனுப்பினான்; அவர்களையும் அப்படியே செய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 எதிரே இருக்கிற கிராமத்துக்குப் போங்கள்; போனவுடனே, அங்கே ஒரு கழுதையையும் அதனோடே ஒரு குட்டியையும் கட்டியிருக்கக் காண்பீர்கள்; அவைகளை அவிழ்த்து என்னிடத்தில் கொண்டுவா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லையிலே அவர் நகரத்துக்கு திரும்பி வருகையில், அவருக்குப் பசி உண்டா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டைசியிலே அவன்: என் குமாரனுக்கு அஞ்சுவார்கள் என்று சொல்லி, தன் குமாரனை அவர்களிடத்தில் அனுப்ப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வழியருகே ஒரு அத்திமரத்தைக் கண்டு, அதனிடத்திற் போய், அதிலே இலைகளையன்றி வேறொன்றையும் காணாமல்: இனி ஒருக்காலும் உன்னிடத்தில் கனி உண்டாகாதிருக்கக்கடவது என்றார்; உடனே அத்திமரம் பட்டுப்போய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வழியருகே ஒரு அத்திமரத்தைக் கண்டு, அதனிடத்திற் போய், அதிலே இலைகளையன்றி வேறொன்றையும் காணாமல்: இனி ஒருக்காலும் உன்னிடத்தில் கனி உண்டாகாதிருக்கக்கடவது என்றார்; உடனே அத்திமரம் பட்டுப்போயிற்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ோட்டக்காரர் குமாரனைக் கண்டபோது: இவன் சுதந்தரவாளி, இவனைக் கொன்று, இவன் சுதந்தரத்தைக் கட்டிக்கொள்ளுவோம் வாருங்கள் என்று ஒருவரோடொருவர் சொல்லிக்கொண்டு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ோட்டக்காரர் குமாரனைக் கண்டபோது: இவன் சுதந்தரவாளி, இவனைக் கொன்று, இவன் சுதந்தரத்தைக் கட்டிக்கொள்ளுவோம் வாருங்கள் என்று ஒருவரோடொருவர் சொல்லிக்கொண்ட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ீஷர்கள் அதைக்கண்டு: இந்த அத்திமரம் எத்தனை சீக்கிரமாய்ப் பட்டுப் போயிற்று! என்று சொல்லி ஆச்சரியப்பட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ைப் பிடித்துத் திராட்சத்தோட்டத்திற்குப் புறம்பே தள்ளிக்கொலை செய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அவர்களை நோக்கி: நீங்கள் சந்தேகப்படாமல் விசுவாசமுள்ளவர்களாயிருந்தால், இந்த அத்திமரத்திற்கு செய்ததை நீங்கள் செய்வதுமல்லாமல், இந்த மலையைப் பார்த்து: நீ பெயர்ந்து சமுத்திரத்திலே தள்ளுண்டுபோ என்று சொன்னாலும் அப்படியாகும் எ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அவர்களை நோக்கி: நீங்கள் சந்தேகப்படாமல் விசுவாசமுள்ளவர்களாயிருந்தால், இந்த அத்திமரத்திற்கு செய்ததை நீங்கள் செய்வதுமல்லாமல், இந்த மலையைப் பார்த்து: நீ பெயர்ந்து சமுத்திரத்திலே தள்ளுண்டுபோ என்று சொன்னாலும் அப்படியாகும் எ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 எதிரே இருக்கிற கிராமத்துக்குப் போங்கள்; போனவுடனே, அங்கே ஒரு கழுதையையும் அதனோடே ஒரு குட்டியையும் கட்டியிருக்கக் காண்பீர்கள்; அவைகளை அவிழ்த்து என்னிடத்தில் கொண்டுவார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அவர்களை நோக்கி: நீங்கள் சந்தேகப்படாமல் விசுவாசமுள்ளவர்களாயிருந்தால், இந்த அத்திமரத்திற்கு செய்ததை நீங்கள் செய்வதுமல்லாமல், இந்த மலையைப் பார்த்து: நீ பெயர்ந்து சமுத்திரத்திலே தள்ளுண்டுபோ என்று சொன்னாலும் அப்படியாகும் எ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டியிருக்க, திராட்சத்தோட்டத்தின் எஜமான் வரும்போது, அந்த தோட்டக்காரரை என்ன செய்வான் என்று கேட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ற்கு அவர்கள்: அந்தக் கொடியவரைக் கொடுமையாய் அழித்து, ஏற்றகாலங்களில் தனக்குக் கனிகளைக் கொடுக்கத்தக்க வேறே தோட்டக்காரரிடத்தில் திராட்சத்தோட்டத்தைக் குத்தகையாகக் கொடுப்பான்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ற்கு அவர்கள்: அந்தக் கொடியவரைக் கொடுமையாய் அழித்து, ஏற்றகாலங்களில் தனக்குக் கனிகளைக் கொடுக்கத்தக்க வேறே தோட்டக்காரரிடத்தில் திராட்சத்தோட்டத்தைக் குத்தகையாகக் கொடுப்பான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நீங்கள் விசுவாசமுள்ளவர்களாய் ஜெபத்திலே எவைகளைக் கேட்பீர்களோ அவைகளையெல்லாம் பெறுவீர்கள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யேசு அவர்களை நோக்கி: வீடு கட்டுகிறவர்கள் ஆகாதென்று தள்ளின கல்லே மூலைக்குத் தலைக்கல்லாயிற்று, அது கர்த்தராலே ஆயிற்று, அது நம்முடைய கண்களுக்கு ஆச்சரியமாயிருக்கிறது என்று நீங்கள் வேதத்தில் ஒருக்காலும் வாசிக்கவில்லையா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யேசு அவர்களை நோக்கி: வீடு கட்டுகிறவர்கள் ஆகாதென்று தள்ளின கல்லே மூலைக்குத் தலைக்கல்லாயிற்று, அது கர்த்தராலே ஆயிற்று, அது நம்முடைய கண்களுக்கு ஆச்சரியமாயிருக்கிறது என்று நீங்கள் வேதத்தில் ஒருக்காலும் வாசிக்கவில்லையா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யேசு அவர்களை நோக்கி: வீடு கட்டுகிறவர்கள் ஆகாதென்று தள்ளின கல்லே மூலைக்குத் தலைக்கல்லாயிற்று, அது கர்த்தராலே ஆயிற்று, அது நம்முடைய கண்களுக்கு ஆச்சரியமாயிருக்கிறது என்று நீங்கள் வேதத்தில் ஒருக்காலும் வாசிக்கவில்லையா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தேவாலயத்தில் வந்து, உபதேசம்பண்ணுகையில், பிரதான ஆசாரியரும் ஜனத்தின் மூப்பரும் அவரிடத்தில் வந்து: நீர் எந்த அதிகாரத்தினால் இவைகளைச் செய்கிறீர்? இந்த அதிகாரத்தை உமக்குக் கொடுத்தவர் யார்? என்று கே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தேவாலயத்தில் வந்து, உபதேசம்பண்ணுகையில், பிரதான ஆசாரியரும் ஜனத்தின் மூப்பரும் அவரிடத்தில் வந்து: நீர் எந்த அதிகாரத்தினால் இவைகளைச் செய்கிறீர்? இந்த அதிகாரத்தை உமக்குக் கொடுத்தவர் யார்? என்று கே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உங்களுக்கு ஏதாகிலும் சொன்னால்: இவைகள் ஆண்டவருக்கு வேண்டுமென்று சொல்லுங்கள்; உடனே அவைகளை அனுப்பிவிடுவான் என்று சொல்லி, அவர்களை அனுப்பின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கையால் தேவனுடைய ராஜ்யம் உங்களிடத்திலிருந்து நீக்கப்பட்டு, அதற்கேற்ற கனிகளைத் தருகிற ஜனங்களுக்குக் கொடுக்கப்ப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கையால் தேவனுடைய ராஜ்யம் உங்களிடத்திலிருந்து நீக்கப்பட்டு, அதற்கேற்ற கனிகளைத் தருகிற ஜனங்களுக்குக் கொடுக்க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யேசு அவர்களுக்கு பிரதியுத்தரமாக: நானும் உங்களிடத்தில் ஒரு காரியத்தைக் கேட்கிறேன், அதை எனக்குச் சொல்லுவீர்களானால், நானும் இன்ன அதிகாரத்தினாலே இவைகளைச் செய்கிறேன் என்று உங்களுக்குச் சொல்லுவ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யேசு அவர்களுக்கு பிரதியுத்தரமாக: நானும் உங்களிடத்தில் ஒரு காரியத்தைக் கேட்கிறேன், அதை எனக்குச் சொல்லுவீர்களானால், நானும் இன்ன அதிகாரத்தினாலே இவைகளைச் செய்கிறேன் என்று உங்களுக்குச் சொல்லுவ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ந்தக் கல்லின்மேல் விழுகிறவன் நொறுங்கிப்போவான்; இது எவன் மேல் விழுமோ அவனை நசுக்கிப்போடும் என்று நான் உங்களுக்குச் சொல்லுகிறேன்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ந்தக் கல்லின்மேல் விழுகிறவன் நொறுங்கிப்போவான்; இது எவன் மேல் விழுமோ அவனை நசுக்கிப்போடும் என்று நான் உங்களுக்குச் சொல்லுகிறேன்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ரதான ஆசாரியரும், பரிசேயரும் அவருடைய உவமைகளைக்கேட்டு, தங்களைக்குறித்துச் சொல்லுகிறார் என்று அறிந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ன் கொடுத்த ஸ்நானம் தேவனால் உண்டாயிற்றோ? மனுஷரால் உண்டாயிற்றோ? யாரால் உண்டாயிற்று? என்று கேட்டார். அதற்கு அவர்கள்: தேவனால் உண்டாயிற்று என்று சொல்வோமானால், பின்னை ஏன் அவனை விசுவாசிக்கவில்லை என்று நம்மைக் கேட்பார்;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ன் கொடுத்த ஸ்நானம் தேவனால் உண்டாயிற்றோ? மனுஷரால் உண்டாயிற்றோ? யாரால் உண்டாயிற்று? என்று கேட்டார். அதற்கு அவர்கள்: தேவனால் உண்டாயிற்று என்று சொல்வோமானால், பின்னை ஏன் அவனை விசுவாசிக்கவில்லை என்று நம்மைக் கேட்பார்;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ன் கொடுத்த ஸ்நானம் தேவனால் உண்டாயிற்றோ? மனுஷரால் உண்டாயிற்றோ? யாரால் உண்டாயிற்று? என்று கேட்டார். அதற்கு அவர்கள்: தேவனால் உண்டாயிற்று என்று சொல்வோமானால், பின்னை ஏன் அவனை விசுவாசிக்கவில்லை என்று நம்மைக் கேட்பார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உங்களுக்கு ஏதாகிலும் சொன்னால்: இவைகள் ஆண்டவருக்கு வேண்டுமென்று சொல்லுங்கள்; உடனே அவைகளை அனுப்பிவிடுவான் என்று சொல்லி, அவர்களை அனுப்பின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ைப் பிடிக்க வகைதேடினார்கள்; ஆகிலும் ஜனங்கள் அவரைத் தீர்க்கதரிசி என்று எண்ணினபடியால் அவர்களுக்குப் பயந்திரு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னுஷரால் உண்டாயிற்றென்று சொல்வோமானால், ஜனங்களுக்குப் பயப்படுகிறோம், எல்லாரும் யோவானைத் தீர்க்கத்தரிசி என்று எண்ணுகிறார்களே என்று, தங்களுக்குள்ளே ஆலோசனைபண்ணி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னுஷரால் உண்டாயிற்றென்று சொல்வோமானால், ஜனங்களுக்குப் பயப்படுகிறோம், எல்லாரும் யோவானைத் தீர்க்கத்தரிசி என்று எண்ணுகிறார்களே என்று, தங்களுக்குள்ளே ஆலோசனைபண்ணி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யேசுவுக்குப் பிரதியுத்தரமாக: எங்களுக்குத் தெரியாது என்றார்கள். அப்பொழுது, அவர்: நானும் இன்ன அதிகாரத்தினாலே இவைகளைச் செய்கிறேனென்று உங்களுக்குச் சொல்லேன் என்ற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யேசுவுக்குப் பிரதியுத்தரமாக: எங்களுக்குத் தெரியாது என்றார்கள். அப்பொழுது, அவர்: நானும் இன்ன அதிகாரத்தினாலே இவைகளைச் செய்கிறேனென்று உங்களுக்குச் சொல்லேன் என்ற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உங்களுக்கு எப்படித்தோன்றுகிறது? ஒருமனுஷனுக்கு இரண்டு குமாரர் இருந்தார்கள்; மூத்தவனிடத்தில் அவன் வந்து: மகனே, நீ போய் இன்றைக்கு என் திராட்சத்தோட்டத்தில் வேலைசெய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உங்களுக்கு எப்படித்தோன்றுகிறது? ஒருமனுஷனுக்கு இரண்டு குமாரர் இருந்தார்கள்; மூத்தவனிடத்தில் அவன் வந்து: மகனே, நீ போய் இன்றைக்கு என் திராட்சத்தோட்டத்தில் வேலைசெய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 அவன்: மாட்டேன் என்றான்; ஆகிலும், பின்பு அவன் மனஸ்தாபப்பட்டுப் போன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ளையவனிடத்திலும் அவன் வந்து அப்படியே சொன்னான்; அதற்கு அவன்: போகிறேன் ஐயா, என்று சொல்லியும், போகவில்லை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ளையவனிடத்திலும் அவன் வந்து அப்படியே சொன்னான்; அதற்கு அவன்: போகிறேன் ஐயா, என்று சொல்லியும், போக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உன் ராஜா சாந்தகுணமுள்ளவராய், கழுதையின் மேலும் கழுதைக்குட்டியாகிய மறியின்மேலும் ஏறிக்கொண்டு, உன்னிடத்தில் வருகிறார் என்று சீயோன்குமாரத்திக்குச் சொல்லுங்கள் என்ற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ிருவரில் எவன் தன் தகப்பனுடைய சித்தத்தின்படி செய்தவன் என்று கேட்டார்; அதற்கு அவர்கள்: மூத்தவன் தான் என்றார்கள். அப்பொழுது, இயேசு அவர்களை நோக்கி: ஆயக்காரரும் வேசிகளும் உங்களுக்கு முன்னே தேவனுடைய ராஜ்யத்தில் பிரவேசிக்கிறார்க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ிருவரில் எவன் தன் தகப்பனுடைய சித்தத்தின்படி செய்தவன் என்று கேட்டார்; அதற்கு அவர்கள்: மூத்தவன் தான் என்றார்கள். அப்பொழுது, இயேசு அவர்களை நோக்கி: ஆயக்காரரும் வேசிகளும் உங்களுக்கு முன்னே தேவனுடைய ராஜ்யத்தில் பிரவேசிக்கிறார்க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ிருவரில் எவன் தன் தகப்பனுடைய சித்தத்தின்படி செய்தவன் என்று கேட்டார்; அதற்கு அவர்கள்: மூத்தவன் தான் என்றார்கள். அப்பொழுது, இயேசு அவர்களை நோக்கி: ஆயக்காரரும் வேசிகளும் உங்களுக்கு முன்னே தேவனுடைய ராஜ்யத்தில் பிரவேசிக்கிறார்க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உன் ராஜா சாந்தகுணமுள்ளவராய், கழுதையின் மேலும் கழுதைக்குட்டியாகிய மறியின்மேலும் ஏறிக்கொண்டு, உன்னிடத்தில் வருகிறார் என்று சீயோன்குமாரத்திக்குச் சொல்லுங்கள் என்ற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എന്നിങ്ങനെ പ്രവാചകൻ മുഖാന്തരം അരുളിചെയ്തതിന്നു നിവൃത്തിവരുവാൻ ഇതു സംഭ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ശിഷ്യന്മാർ പുറപ്പെട്ടു യേശു കല്പിച്ചതുപോലെ ചെയ്ത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കഴുതയെയും കുട്ടിയെയും കൊണ്ടുവന്നു തങ്ങളുടെ വസ്ത്രം അവയുടെ മേൽ ഇട്ടു; അവൻ കയറി ഇ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പുരുഷാരം മിക്കതും തങ്ങളുടെ വസ്ത്രം വഴിയിൽ വിരിച്ചു: മറ്റു ചിലർ വൃക്ഷങ്ങളിൽ നിന്നു കൊമ്പു വെട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ഴിയിൽ വിതറ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മുന്നും പിന്നും നടന്ന പുരുഷാരം: ദാവീദ് പുത്രന്നു ഹോശന്നാ; കർത്താവിന്റെ നാമത്തിൽ വരുന്ന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ഴ്ത്തപ്പെട്ടവൻ; അത്യുന്നതങ്ങളിൽ ഹോശന്നാ എന്നു ആർത്തു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ൻ യെരൂശലേമിൽ കടന്നപ്പോൾ നഗരം മുഴുവനും ഇളകി: ഇവൻ ആർ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വൻ ഗലീലയിലെ നസറെത്തിൽനിന്നുള്ള പ്രവാചകനായ യേശു എന്നു പുരുഷാ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േശു ദൈവലായത്തിൽ ചെന്നു, ദൈവാലയത്തിൽ വില്ക്കുന്നവരെയും കൊള്ളുന്നവരെയും എല്ലാം പുറത്താക്ക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അവർ യെരൂശലേമിനോടു സമീപിച്ചു ഒലിവുമലയരികെ ബേത്ത്ഫഗയിൽ എത്തിയപ്പോൾ, യേശു ര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ൊൻവാണിഭക്കാരുടെ മേശകളെയും പ്രാവുകളെ വില്ക്കുന്നവരുടെ പീഠങ്ങളെയും മറിച്ചു കളഞ്ഞു അവര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എന്റെ ആലയം പ്രാർത്ഥാനാലയം എന്നു വിളിക്കപ്പെടും എന്നു എഴുതിയിരിക്കുന്നു; നിങ്ങളോ അത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ള്ളന്മാരുടെ ഗുഹയാക്കിത്തിർക്കുന്നു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യോഹന്നാൻ നീതിമാർഗ്ഗം ഉപദേശിച്ചുകൊണ്ടു നിങ്ങളുടെ അടുക്കൽ വന്നു: നിങ്ങൾ അവനെ വിശ്വസിച്ച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ചുങ്കക്കാരും വേശ്യമാരും അവനെ വിശ്വസിച്ചു; അതു കണ്ടിട്ടും നിങ്ങൾ അവനെ വിശ്വസിപ്പാൻ തക്കവണ്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ത്തേതിൽ അനുതപ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കുരുടന്മാരും മുടന്തന്മാരും ദൈവാലയത്തിൽ അവന്റെ അടുക്കൽ വന്നു; അവൻ അവരെ സൌഖ്യമ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മറ്റൊരു ഉപമ കേൾപ്പിൻ. ഗൃഹസ്ഥനായോരു മനുഷ്യൻ ഒരു മുന്തിരിത്തോട്ടം നട്ടുണ്ടാക്കി,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ലികെട്ടി, അതിൽ ചകൂ കുഴിച്ചിട്ടു ഗോപുരവും പണിതു; പിന്നെ കുടിയാന്മാരെ പാട്ടത്തിന്നു ഏല്പിച്ച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ദേശത്ത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ിഷ്യന്മാരെ അയ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ന്നാൽ മഹാപുരോഹിതന്മാരും ശാസ്ത്രിമാരും അവൻ ചെയ്ത അത്ഭുതങ്ങളെയും ദാവീദ് പുത്രന്നു ഹോശന്നാ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ാലയത്തിൽ ആർക്കുന്ന ബാലന്മാരെയും കണ്ടിട്ടു നീരസപ്പെട്ട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ഫലകാലം സമീപിച്ചപ്പോൾ തനിക്കുള്ള അനുഭവം വാങ്ങേണ്ടതിന്നു അവൻ ദാസന്മാരെ കുടിയാന്മാരുട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ഇവൻ പറയുന്നതു കേൾക്കുന്നുവോ എന്നു അവനോടു ചോദിച്ചു. യേശു അവരോടു: “ഉവ്വു: ശിശുക്കള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ലകുടിക്കുന്നവരുടെയും വായിൽ നിന്നു നീ പുകഴ്ച ഒരുക്കിയിരിക്കുന്നു എന്നുള്ളതു നിങ്ങൾ ഒരിക്ക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ിച്ചിട്ടല്ലയോ”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കുടിയാന്മാരോ അവന്റെ ദാസന്മാരെ പിടിച്ചു, ഒരുവനെ തല്ലി, ഒരുവനെ കൊന്നു, മറ്റൊരുവനെ കല്ലെറി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പിന്നെ അവരെ വിട്ടു നഗരത്തിൽ നിന്നു പുറപ്പെട്ടു ബെഥാന്യയിൽ ചെന്നു അവിടെ രാത്രി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അവൻ പിന്നെയും മുമ്പിലത്തേതിലും അധികം ദാസന്മാരെ അയച്ചു; അവരോടും അവർ അങ്ങനെ തന്നേ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നിങ്ങൾക്കു എതിരെയുള്ള ഗ്രാമത്തിൽ ചെല്ലുവിൻ; അവിടെ കെട്ടിയിരിക്കുന്ന ഒരു പെൺകഴുതയെയും അ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രാവിലെ അവൻ നഗരത്തിലേക്കു മടങ്ങിപ്പോകുന്ന സമയം വിശന്നിട്ടു വഴിയരികെ ഒരു അത്തിവൃക്ഷം ക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ഒടുവിൽ അവൻ: എന്റെ മകനെ അവർ ശങ്കിക്കും എന്നു പറഞ്ഞു, മകനെ അവരുടെ അടുക്കൽ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ടുക്കെ ചെന്നു, അതിൽ ഇലയല്ലാതെ ഒന്നും കാണായ്കയാൽ: “ഇനി നിന്നിൽ ഒരുനാളും ഫലം ഉണ്ടാകാതെ പോകട്ടെ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അതിനോടു പറഞ്ഞു; ക്ഷണത്തിൽ അത്തി ഉണങ്ങ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മകനെ കണ്ടിട്ടു കുടിയാന്മാർ: ഇവൻ അവകാശി; വരുവിൻ, നാം അവനെ കൊന്നു അവന്റെ അവകാശം കൈവശമാക്കുക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മ്മിൽ പറഞ്ഞ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ശിഷ്യന്മാർ അതു കണ്ടാറെ: അത്തി ഇത്ര ക്ഷണത്തിൽ ഉണങ്ങിപ്പോയതു എങ്ങനെ എന്നു പറഞ്ഞു ആശ്ചര്യ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അവനെ പിടിച്ചു തോട്ടത്തിൽനിന്നു പുറത്താക്കി കൊന്നു 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തിന്നു യേശു: “നിങ്ങൾ സംശയിക്കാതെ വിശ്വാസം ഉള്ളവരായാൽ ഈ അത്തിയോടു ചെയ്തതു നിങ്ങളും ചെയ്യ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മാത്രമല്ല, ഈ മലയോടു: നീങ്ങി കടലിലേക്കു ചാടിപ്പോക എന്നു പറഞ്ഞാൽ അതും സംഭവിക്കും എന്ന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്ടിയെയും നിങ്ങൾ ഉടനെ കാണും; അവയെ അഴിച്ചു കൊണ്ടുവര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ത്യമായിട്ടു നിങ്ങളോടു പറയുന്നു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ആകയാൽ മുന്തിരിത്തോട്ടത്തിന്റെ ഉടയവൻ വരുമ്പോൾ ആ കുടിയാന്മാരോടു എന്തു ചെയ്യും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അവൻ ആ വല്ലാത്തവരെ വല്ലാതെ നിഗ്രഹിച്ചു തക്കസമയത്തു അനുഭവം കൊടുക്കുന്ന വേറെ കുടിയാന്മാ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ോട്ടം ഏല്പിക്കും എന്നു അവർ അവനോ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ിങ്ങൾ വിശ്വസിച്ചുകൊണ്ടു പ്രാർത്ഥനയിൽ എന്തു യാചിച്ചാലും നിങ്ങൾക്കു ലഭിക്കും 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യേശു അവരോടു: “വീടുപണിയുന്നവർ തള്ളിക്കളഞ്ഞ കല്ലു മൂലക്കല്ലായി തീർന്നിരിക്കുന്നു; ഇതു കർത്താവി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ച്ചു നമ്മുടെ ദൃഷ്ടിയിൽ ആശ്ചര്യവുമായിരിക്കുന്നു' എന്നു നിങ്ങൾ തിരുവെഴുത്തുകളിൽ ഒരിക്ക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ിച്ചിട്ട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ൻ ദൈവാലയത്തിൽ ചെന്നു ഉപദേശിക്കുമ്പോൾ മഹാപുരോഹിതന്മാരും ജനത്തിന്റെ മൂപ്പന്മാര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വന്നു: നീ എന്തു അധികാരം കൊണ്ടു ഇതു ചെയ്യുന്നു? ഈ അധികാരം നിനക്കു തന്നതു ആർ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ിങ്ങളോടു ആരാനും വല്ലതും പറഞ്ഞാൽ: കർത്താവിന്നു ഇവയെക്കൊണ്ടു ആവശ്യം ഉണ്ടു എന്നു പറവിൻ; തൽക്ഷ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അതുകൊണ്ടു ദൈവരാജ്യം നിങ്ങളുടെ പക്കൽനിന്നു എടുത്തു അതിന്റെ ഫലം കൊടുക്കുന്ന ജാതിക്കു കൊടു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ഞാൻ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യേശു അവരോടു ഉത്തരം പറഞ്ഞതു: “ഞാനും നിങ്ങളോടു ഒരു വാക്കു ചോദിക്കും; അതു നിങ്ങൾ എ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ാൽ എന്തു അധികാരം കൊണ്ടു ഞാൻ ഇതു ചെയ്യുന്നു എന്നുള്ളതു ഞാനും നിങ്ങളോടു പറ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ഈ കല്ലിന്മേൽ വീഴുന്നവൻ തകർന്നുപോകും; അതു ആരുടെ മേൽ എങ്കിലും വീണാൽ അവനെ ധൂളിപ്പിക്കും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അവന്റെ ഉപമകളെ മഹാപുരോഹിതന്മാരും പരീശരും കേട്ടിട്ടു, തങ്ങളെക്കൊണ്ടു പറയന്നു എന്നു അറിഞ്ഞ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യോഹന്നാന്റെ സ്നാനം എവിടെ നിന്നു? സ്വർഗ്ഗത്തിൽനിന്നോ മനുഷ്യരിൽ നിന്നോ?” അവർ തമ്മിൽ ആലോചി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ർഗ്ഗത്തിൽ നിന്നു എന്നു പറഞ്ഞാൽ, പിന്നെ നിങ്ങൾ അവനെ വിശ്വസിക്കാഞ്ഞതു എന്തു എന്നു അവൻ നമ്മ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അവയെ അയയക്കും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അവനെ പിടിപ്പാൻ അന്വേഷിച്ചു; എന്നാൽ പുരുഷാരം അവനെ പ്രവാചകൻ എന്നു എണ്ണുകകൊണ്ടു അവരെ ഭയ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മനുഷ്യരിൽ നിന്നു എന്നു പറഞ്ഞാലോ, നാം പുരുഷാരത്തെ ഭയപ്പെടുന്നു; എല്ലാവരും യോഹന്നാനെ പ്രവാചക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ല്ലോ എണ്ണുന്നത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ങ്ങനെ അവർ യേശുവിനോടു: ഞങ്ങൾക്കു അറിഞ്ഞുകൂടാ എന്നു ഉത്തരം പറഞ്ഞു. അവൻ അവരോടു പറഞ്ഞതു: “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ഇതു എന്തു അധികാരംകൊണ്ടു ചെയ്യുന്നു എന്നുള്ളതു ഞാനും നിങ്ങളോടു പറയുന്നില്ല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എങ്കിലും നിങ്ങൾക്കു എന്തു തോന്നുന്നു? ഒരു മനുഷ്യന്നു രണ്ടു പുത്രന്മാർ ഉണ്ടായിരുന്നു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ാമത്തവന്റെ അടുക്കൽ ചെന്നു: മകനേ ഇന്നു എന്റെ മുന്തിരിത്തോട്ടത്തിൽ പോയി വേല ചെയ്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എനിക്കു മനസ്സില്ല എന്നു അവൻ ഉത്തരം പറഞ്ഞു; എങ്കിലും പിന്നത്തേതിൽ അനുതപിച്ചു അവൻ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രണ്ടാമത്തെവന്റെ അടുക്കൽ അവൻ ചെന്നു അങ്ങനെ തന്നേ പറഞ്ഞപ്പോൾ: ഞാൻ പോകാം അപ്പാ എന്നു അവൻ ഉത്ത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; പോയില്ലതാന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സീയോൻ പുത്രിയോടു: ഇതാ, നിന്റെ രാജാവു സൌമ്യനായി കഴുതപ്പുറത്തും വാഹനമൃഗത്തിന്റെ കുട്ടി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ഈ രണ്ടുപേരിൽ ആർ ആകുന്നു അപ്പന്റെ ഇഷ്ടം ചെയ്തതു?” ഒന്നാമത്തവൻ എന്നു അവർ പറഞ്ഞു. യേശു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തു: “ചുങ്കക്കാരും വേശ്യമാരും നിങ്ങൾക്കു മുമ്പായി ദൈവരാജ്യത്തിൽ കടക്കുന്നു എന്നു സത്യമായ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ത്തും കയറി നിന്റെ അടുക്കൽ വരുന്നു എന്നു പറവിൻ 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2026-06-03T07:08:43Z</dcterms:created>
  <dcterms:modified xsi:type="dcterms:W3CDTF">2026-06-03T07:08:43Z</dcterms:modified>
  <dc:title>மத்தேயு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