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 to the Saviour on Calvary's tree----
See how He suffered for you and me ; 
Hark while He lovingly calls to thee, 
Look, and thou shalt liv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, and thou shalt live ! 
Look, and thou shalt live ! 
Look to the cross where He died for thee : 
Look, and thou shalt live 1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ast thou a sin-burdened soul to save? 
Life everlasting wouldst thou have ? 
Jesus Himself a ransom gave : 
Look, and thou shalt liv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ok to the Saviour who rose from the tomb ;
Haste now to Him, while there yet is room ; 
His shining face will dispel thy gloom : 
Look, and thou shalt liv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on high lives to intercede, 
He knows the weary sinner's need : 
Surely thy footsteps He will lead : 
Look, and thou shalt live ! 
Warning and Entreaty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2026-07-30T13:52:25Z</dcterms:created>
  <dcterms:modified xsi:type="dcterms:W3CDTF">2026-07-30T13:52:25Z</dcterms:modified>
  <dc:title>Hymn : 427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