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பூர்வநாட்களிலும் முந்தின வருஷங்களிலும் இருந்ததுபோல, யூதாவின் காணிக்கையும் எருசலேமின் காணிக்கையும் கர்த்தருக்குப் பிரியமாயிருக்க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நியாயத்தீர்ப்பு செய்யும்படி உங்களிடத்தில் வந்து, சூனியக்காரருக்கும் விபசாரருக்கும் பொய்யாணை இடுகிறவர்களுக்கும் எனக்குப் பயப்படாமல் விதவைகளும் திக்கற்ற பிள்ளைகளுமாகிய கூலிக்காரரின் கூலியை அபகரித்துக்கொள்ளுகிறவர்களுக்கும், பரதேசிக்கு அநியாயஞ்செய்கிறவர்களுக்கும் விரோதமாய்த் தீவிரமான சாட்சியாயிருப்ப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நியாயத்தீர்ப்பு செய்யும்படி உங்களிடத்தில் வந்து, சூனியக்காரருக்கும் விபசாரருக்கும் பொய்யாணை இடுகிறவர்களுக்கும் எனக்குப் பயப்படாமல் விதவைகளும் திக்கற்ற பிள்ளைகளுமாகிய கூலிக்காரரின் கூலியை அபகரித்துக்கொள்ளுகிறவர்களுக்கும், பரதேசிக்கு அநியாயஞ்செய்கிறவர்களுக்கும் விரோதமாய்த் தீவிரமான சாட்சியாயிருப்ப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நியாயத்தீர்ப்பு செய்யும்படி உங்களிடத்தில் வந்து, சூனியக்காரருக்கும் விபசாரருக்கும் பொய்யாணை இடுகிறவர்களுக்கும் எனக்குப் பயப்படாமல் விதவைகளும் திக்கற்ற பிள்ளைகளுமாகிய கூலிக்காரரின் கூலியை அபகரித்துக்கொள்ளுகிறவர்களுக்கும், பரதேசிக்கு அநியாயஞ்செய்கிறவர்களுக்கும் விரோதமாய்த் தீவிரமான சாட்சியாயிருப்ப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நியாயத்தீர்ப்பு செய்யும்படி உங்களிடத்தில் வந்து, சூனியக்காரருக்கும் விபசாரருக்கும் பொய்யாணை இடுகிறவர்களுக்கும் எனக்குப் பயப்படாமல் விதவைகளும் திக்கற்ற பிள்ளைகளுமாகிய கூலிக்காரரின் கூலியை அபகரித்துக்கொள்ளுகிறவர்களுக்கும், பரதேசிக்கு அநியாயஞ்செய்கிறவர்களுக்கும் விரோதமாய்த் தீவிரமான சாட்சியாயிருப்ப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கர்த்தர் நான் மாறாதவர்; ஆகையால் யாக்கோபின் புத்திரராகிய நீங்கள் நிர்மூலமாகவில்லை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உங்கள் பிதாக்களின் நாட்கள் தொடங்கி என் கட்டளைகளைக் கைக்கொள்ளாமல், அவைகளைவிட்டு விலகிப்போனீர்கள்; என்னிடத்திற்குத் திரும்புங்கள், அப்பொழுது உங்களிடத்திற்குத் திரும்புவேன் என்று சேனைகளின் கர்த்தர் சொல்லுகிறார்; நாங்கள் எந்த விஷயத்தில் திரும்பவேண்டும் என்கிறீர்கள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உங்கள் பிதாக்களின் நாட்கள் தொடங்கி என் கட்டளைகளைக் கைக்கொள்ளாமல், அவைகளைவிட்டு விலகிப்போனீர்கள்; என்னிடத்திற்குத் திரும்புங்கள், அப்பொழுது உங்களிடத்திற்குத் திரும்புவேன் என்று சேனைகளின் கர்த்தர் சொல்லுகிறார்; நாங்கள் எந்த விஷயத்தில் திரும்பவேண்டும் என்கிறீர்கள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னுஷன் தேவனை வஞ்சிக்கலாமா? நீங்களோ என்னை வஞ்சிக்கிறீர்கள். எதிலே உம்மை வஞ்சித்தோம் என்கிறீர்கள். தசமபாகத்திலும் காணிக்கைகளிலுந்தானே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னுஷன் தேவனை வஞ்சிக்கலாமா? நீங்களோ என்னை வஞ்சிக்கிறீர்கள். எதிலே உம்மை வஞ்சித்தோம் என்கிறீர்கள். தசமபாகத்திலும் காணிக்கைகளிலுந்தானே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ோ நான் என் தூதனை அனுப்புகிறேன், அவன் எனக்கு முன்பாகப் போய், வழியை ஆயத்தம்பண்ணுவான்; அப்பொழுது நீங்கள் தேடுகிற ஆண்டவரும் நீங்கள் விரும்புகிற உடன்படிக்கையின் தூதனுமானவர் தம்முடைய ஆலயத்துக்குத் தீவிரமாய் வருவார்; இதோ, வருகிறார் என்று சேனைகளின் கர்த்தர் சொல்லுகி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் சபிக்கப்பட்டவர்கள்; ஜனத்தாராகிய நீங்கள் எல்லாரும் என்னை வஞ்சித்தீ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 ஆலயத்தில் ஆகாரம் உண்டாயிருக்கும்படித் தசமபாகங்களையெல்லாம் பண்டசாலையிலே கொண்டுவாருங்கள்; அப்பொழுது நான் வானத்தின் பலகணிகளைத் திறந்து, இடங்கொள்ளாமற்போகுமட்டும் உங்கள்மேல் ஆசீர்வாதத்தை வருஷிக்கமாட்டேனோவென்று அதினால் என்னைச் சோதித்துப் பாருங்கள் என்று சேனைகளின் கர்த்தர் சொல்லுகி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 ஆலயத்தில் ஆகாரம் உண்டாயிருக்கும்படித் தசமபாகங்களையெல்லாம் பண்டசாலையிலே கொண்டுவாருங்கள்; அப்பொழுது நான் வானத்தின் பலகணிகளைத் திறந்து, இடங்கொள்ளாமற்போகுமட்டும் உங்கள்மேல் ஆசீர்வாதத்தை வருஷிக்கமாட்டேனோவென்று அதினால் என்னைச் சோதித்துப் பாருங்கள் என்று சேனைகளின் கர்த்தர் சொல்லுகி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ூமியின் கனியைப் பட்சித்துப் போடுகிறவைகளை உங்கள் நிமித்தம்கண்டிப்பேன்; அவைகள் உங்கள் நிலத்தின் பலனை அழிப்பதில்லை. வெளியிலுள்ள திராட்சக்கொடி பழமில்லாமற்போவதுமில்லை என்று சேனைகளின் கர்த்தர் சொல்லுகி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ூமியின் கனியைப் பட்சித்துப் போடுகிறவைகளை உங்கள் நிமித்தம்கண்டிப்பேன்; அவைகள் உங்கள் நிலத்தின் பலனை அழிப்பதில்லை. வெளியிலுள்ள திராட்சக்கொடி பழமில்லாமற்போவதுமில்லை என்று சேனைகளின் கர்த்தர் சொல்லுகி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எல்லா ஜாதிகளும் உங்களைப் பாக்கியவான்கள் என்பார்கள்; தேசம் விரும்பப்படத்தக்கதாயிருக்கும் என்று சேனைகளின் கர்த்தர் சொல்லுகி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எல்லா ஜாதிகளும் உங்களைப் பாக்கியவான்கள் என்பார்கள்; தேசம் விரும்பப்படத்தக்கதாயிருக்கும் என்று சேனைகளின் கர்த்தர் சொல்லுகி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எனக்கு விரோதமாய்ப் பேசின பேச்சுகள் கடினமாயிருக்கிறது என்று கர்த்தர் சொல்லுகிறார்; ஆனாலும் உமக்கு விரோதமாக என்னத்தைப் பேசினோம் என்கிறீ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எனக்கு விரோதமாய்ப் பேசின பேச்சுகள் கடினமாயிருக்கிறது என்று கர்த்தர் சொல்லுகிறார்; ஆனாலும் உமக்கு விரோதமாக என்னத்தைப் பேசினோம் என்கிறீ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வனைச் சேவிப்பது விருதா, அவருடைய கட்டளைகளைக் கைக்கொள்ளுகிறதினாலும் சேனைகளின் கர்த்தருக்கு முன்பாகத் துக்கித்து நடக்கிறதினாலும் என்ன பிரயோஜனம்?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ோ நான் என் தூதனை அனுப்புகிறேன், அவன் எனக்கு முன்பாகப் போய், வழியை ஆயத்தம்பண்ணுவான்; அப்பொழுது நீங்கள் தேடுகிற ஆண்டவரும் நீங்கள் விரும்புகிற உடன்படிக்கையின் தூதனுமானவர் தம்முடைய ஆலயத்துக்குத் தீவிரமாய் வருவார்; இதோ, வருகிறார் என்று சேனைகளின் கர்த்தர் சொல்லுகி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வனைச் சேவிப்பது விருதா, அவருடைய கட்டளைகளைக் கைக்கொள்ளுகிறதினாலும் சேனைகளின் கர்த்தருக்கு முன்பாகத் துக்கித்து நடக்கிறதினாலும் என்ன பிரயோஜனம்?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ப்போதும் அகங்காரிகளைப் பாக்கியவான்கள் என்கிறோம்; தீமைசெய்கிறவர்கள் திடப்படுகிறார்கள்; அவர்கள் தேவனைப் பரீட்சைபார்த்தாலும் விடுவிக்கப்படுகிறார்களே என்று சொல்லுகிறீ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ப்போதும் அகங்காரிகளைப் பாக்கியவான்கள் என்கிறோம்; தீமைசெய்கிறவர்கள் திடப்படுகிறார்கள்; அவர்கள் தேவனைப் பரீட்சைபார்த்தாலும் விடுவிக்கப்படுகிறார்களே என்று சொல்லுகிறீ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கர்த்தருக்குப் பயந்தவர்கள் ஒருவரோடொருவர் பேசிக்கொள்வார்கள்; கர்த்தர் கவனித்துக்கேட்பார்; கர்த்தருக்குப் பயந்தவர்களுக்காகவும் அவருடைய நாமத்தைத் தியானிக்கிறவர்களுக்காகவும் ஞாபகப்புஸ்தகம் ஒன்று அவருக்கு முன்பாக எழுதப்பட்டிருக்கிற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கர்த்தருக்குப் பயந்தவர்கள் ஒருவரோடொருவர் பேசிக்கொள்வார்கள்; கர்த்தர் கவனித்துக்கேட்பார்; கர்த்தருக்குப் பயந்தவர்களுக்காகவும் அவருடைய நாமத்தைத் தியானிக்கிறவர்களுக்காகவும் ஞாபகப்புஸ்தகம் ஒன்று அவருக்கு முன்பாக எழுதப்பட்டிருக்கிற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ன் சம்பத்தை நான் சேர்க்கும் அந்நாளிலே அவர்கள் என்னுடையவர்களாயிருப்பார்கள் என்று சேனைகளின் கர்த்தர் சொல்லுகிறார்; ஒரு மனுஷன் தனக்கு ஊழியஞ்செய்கிற தன்னுடைய குமாரனைக் கடாட்சிக்கிறதுபோல நான் அவர்களைக் கடாட்சிப்ப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ன் சம்பத்தை நான் சேர்க்கும் அந்நாளிலே அவர்கள் என்னுடையவர்களாயிருப்பார்கள் என்று சேனைகளின் கர்த்தர் சொல்லுகிறார்; ஒரு மனுஷன் தனக்கு ஊழியஞ்செய்கிற தன்னுடைய குமாரனைக் கடாட்சிக்கிறதுபோல நான் அவர்களைக் கடாட்சிப்ப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நீங்கள் நீதிமானுக்கும் துன்மார்க்கனுக்கும், தேவனுக்கும் ஊழியஞ்செய்கிறவனுக்கும் அவருக்கு ஊழியஞ்செய்யாதவனுக்கும் இருக்கிற வித்தியாசத்தைத் திரும்பவும் காண்பீ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நீங்கள் நீதிமானுக்கும் துன்மார்க்கனுக்கும், தேவனுக்கும் ஊழியஞ்செய்கிறவனுக்கும் அவருக்கு ஊழியஞ்செய்யாதவனுக்கும் இருக்கிற வித்தியாசத்தைத் திரும்பவும் காண்பீ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ோ நான் என் தூதனை அனுப்புகிறேன், அவன் எனக்கு முன்பாகப் போய், வழியை ஆயத்தம்பண்ணுவான்; அப்பொழுது நீங்கள் தேடுகிற ஆண்டவரும் நீங்கள் விரும்புகிற உடன்படிக்கையின் தூதனுமானவர் தம்முடைய ஆலயத்துக்குத் தீவிரமாய் வருவார்; இதோ, வருகிறார் என்று சேனைகளின் கர்த்தர் சொல்லுகி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னாலும் அவர் வரும் நாளை சகிப்பவன் யார்? அவர் வெளிப்படுகையில் நிலைநிற்பவன் யார்? அவர் புடமிடுகிறவனுடைய அக்கினியைப்போலவும், வண்ணாருடைய சவுக்காரத்தைப்போலவும் இருப்ப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னாலும் அவர் வரும் நாளை சகிப்பவன் யார்? அவர் வெளிப்படுகையில் நிலைநிற்பவன் யார்? அவர் புடமிடுகிறவனுடைய அக்கினியைப்போலவும், வண்ணாருடைய சவுக்காரத்தைப்போலவும் இருப்ப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உட்கார்ந்து வெள்ளியைப் புடமிட்டுச் சுத்திகரித்துக்கொண்டிருப்பார்; அவர் லேவியின் புத்திரரைச் சுத்திகரித்து, அவர்கள் கர்த்தருடையவர்களாயிருக்கும்படிக்கும், நீதியாய் காணிக்கையைச் செலுத்தும்படிக்கும், அவர்களைப் பொன்னைப்போலவும் வெள்ளியைப்போலவும் புடமிடுவ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உட்கார்ந்து வெள்ளியைப் புடமிட்டுச் சுத்திகரித்துக்கொண்டிருப்பார்; அவர் லேவியின் புத்திரரைச் சுத்திகரித்து, அவர்கள் கர்த்தருடையவர்களாயிருக்கும்படிக்கும், நீதியாய் காணிக்கையைச் செலுத்தும்படிக்கும், அவர்களைப் பொன்னைப்போலவும் வெள்ளியைப்போலவும் புடமிடுவ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பூர்வநாட்களிலும் முந்தின வருஷங்களிலும் இருந்ததுபோல, யூதாவின் காணிக்கையும் எருசலேமின் காணிக்கையும் கர்த்தருக்குப் பிரியமாயிருக்க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્વીકાર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સૈન્યોનો દેવ યહોવા કહે છે,”ત્યાર પછી હું ન્યાય કરવા તમારી પાસે આવીશ, અને જાદુગરો તેમ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્યભિચારીઓને તથા જૂઠા સોગંદ ખાનારાઓની વિરુદ્ધ, મજૂર પર તેની મજૂરીના સંબંધમાં, વિધવા તથા અનાથો પ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ુલમ કરનારની વિરુદ્ધ, અને વિદેશીઓના હક્ક પચાવી પાડનાર તથા મારો ડર નહિ રાખનારની વિરુદ્ધ હું સાક્ષ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ૂરવા તત્પર રહ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“હું યહોવા, ફરી જતો નથી, અને તેથી હે યાકૂબના વંશજો, તમારો સર્વનાશ થયો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મારા પિતૃઓના સમયથી મારા નિયમોની ઉપેક્ષા કરી છે. મારી પાસે પાછા આવો, હું તમારી પાસે પાછો આવીશ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ણ તમે કહેશો, “અમે તમારી પાસે પાછા કેવી રીતે આવીએ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હું પુછું છું, “શું માણસ દેવને લૂંટી શકે? છતાં તમે મને લૂંટો છો. પણ તમે કહો છો, અમે શી રીતે ત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ંટીએ છીએ? તમારા પાકનો એક દશાંશમો ભાગ મને નહિ આપીને, તમે મને લૂંટ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સૈન્યોનો દેવ યહોવા કહે છે, “જુઓ, હું મારા પહેલા માર્ગને સાફ કરવા મારા દૂતને મોકલનાર છું. અને તમ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તમે શાપ પામીને શાપિત થયા છો; કારણકે તમે, સમગ્ર પ્રજા, મને લૂંટો છ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“ઊપજનો પૂરો દશમો ભાગ લાવો, તો મારો ભંડાર ભરેલો રહે. એ પછી તમે મારી કસોટી કરી જુઓ કે, હું ત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ટે સ્વર્ગના દ્વાર ઉઘાડીને તમારા પર મબલખ આશીર્વાદ વરસાવું છું કે નહિ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હું તીડોને મનાઇ કરીશ, જેથી તેઓ તમારાં ખેતરના પાકને ખાઇ ન જાય અને તમારા દ્રાક્ષના વેલા ફળ્યા વગ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 રહે.” આ સૈન્યોનો દેવ યહોવાના વચન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“ત્યારે બધી પ્રજાઓ કહેશે તમે સુખી છો, કારણ, તમારો દેશ ઇચ્છનીય હશે.” આ સૈન્યોનો દેવ યહોવાના વચ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યહોવા કહે છે, “તમે મને હંમેશા કઠોર વચનો કહ્યાં છે,” છતાં તમે પૂછો છો કે, “અમે તમારી વિરૂદ્ધ શ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્યું છ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સાંભળો, તમે એમ કહ્યું છે કે, “દેવની સેવા કરવી વૃથા છે, તેની આજ્ઞાનું પાલન કરવાથી અને સૈન્યો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ેની શોધમાં છો, તે યહોવા અચાનક પોતાના મંદિરમાં પ્રવેશ કરશે, તમે જેને જોવાને તલસી રહ્યા છો તે કરાર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ેવ યહોવા સમક્ષ આપણા પાપો માટે પસ્તાવો કરવાથી શો લાભ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હવે અમને લાગે છે કે ઉદ્ધત લોકો જ સુખી છે, બૂરાં કામ કરનાર લહેર કરે છે. એટલું જ નહિ, તેઓ દેવ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સોટીએ ચડાવે છે અને છતાં તેમને કશું થતું નથી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ત્યારબાદ યહોવાથી ડરીને ચાલનારાઓ અંદરો અંદર વાતો કરવા લાગ્યા અને યહોવાએ સાંભળ્યું. તેની હાજરી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, તેનાથી ડરીને ચાલનારા અને તેનું ધ્યાન ધરનારાઓની નોંધ એક ચોપડામાં કરવામાં આ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સૈન્યોનો દેવ યહોવા કહે છે, “હું તેઓને મારા ખાસ લોકો તરીકે ગણીશ. હું તેઓ સાથે દયાળું રહીશ. જે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િતા પોતાની સેવા કરનાર પુત્ર પ્રત્યે દયા રાખે, તેમ હું તેમના પ્રત્યે દયા રાખ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ત્યારે તમે ફરસાં અને સજ્જન અને દુર્જન વચ્ચેનો તથા યહોવાની સેવા કરનાર અને સેવા ન કરનાર વચ્ચે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ેદ સમજા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ૂત આવી રહ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પણ તે પ્રગટ થશે ત્યારે તેની સામે કોણ ટકી શકશે? તેના આગમનને કોણ સહન કરી શકશે? કેમ કે તે કિંમત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ધાતુને શુદ્ધ કરનાર અગ્નિ સમાન છે. તે ધોબીના સાબુ સમાન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ે રૂપું ગાળનાર તથા શુદ્ધ કરનારની જેમ બિરાજશે. ને તે લેવીના પુત્રોને પવિત્ર કરીને અને ચોખ્ખ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ોનારૂપા જેવા કરીને સાચી રીતે અર્પણો કરાવડા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ફરી એક વાર યહોવા યહૂદા અને યરૂશાલેમના લોકો દ્વારા ચઢાવેલાં અર્પણો ઘણા સમય પહેલાની જેમ આનંદ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2026-09-07T02:52:27Z</dcterms:created>
  <dcterms:modified xsi:type="dcterms:W3CDTF">2026-09-07T02:52:27Z</dcterms:modified>
  <dc:title>મલાખી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