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62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know I love Thee better, Lord, 
Than any earthly joy ; 
For Thou hast given me the peace 
Which nothing can destro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half has never yet been told, . . . 
Of love so full and free ! 
The half has never yet been told, . . . 
The blood----it cleanseth me !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know that Thou art nearer still 
Than any earthly throng ; 
And sweeter is the thought of Thee 
Than any lovely so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 hast put gladness in my heart ; 
Then may I well be glad ! 
Without the secret of Thy love, 
I could not but be sa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 Saviour, precious Saviour, mine ! 
What will Thy presence be, 
If such a life of joy can crown 
Our walk on earth with The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2026-09-14T09:59:21Z</dcterms:created>
  <dcterms:modified xsi:type="dcterms:W3CDTF">2026-09-14T09:59:21Z</dcterms:modified>
  <dc:title>Hymn : 649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