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4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கா பாவத்தை எந்தையே மன்னிப்பீ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ை நேசிக்க நான் இனிச் செல்வேனோ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னின் பிள்ளையாய் ஜீவிப்பேன் நானிதோ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ங்கள் வந்தாலும் நஷ்டங்கள் நேர்ந்தாலும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சின் காட்சியை தரிசித்துத் தேறுவேன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றாவளியைப் போல் சூழ்ந்திடும் ஆபத்தில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ன் நேசத்தை சிந்தித்து நோக்குவேன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கா நேசத்தை ஆத்மாவே சிந்திப்பாய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ே நீர் என்னையும் நேசித்தீ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ருசின்மேல் குருசின்மேல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ண்கின்றதாரிவ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ாணநாதன் பிராணநாதன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ேர்க்காய்ச் சாகின்றா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ன் காட்சியை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வே பார்த்திடாய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வகுமாரன் மா சாபத்திலாயினார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மா நேசத்தை நிந்தையாய் தள்ளினேன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8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2026-07-30T14:20:18Z</dcterms:created>
  <dcterms:modified xsi:type="dcterms:W3CDTF">2026-07-30T14:20:18Z</dcterms:modified>
  <dc:title>துதிப் பாடல்கள் : 1087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