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6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்லணையிற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ஞானியர் தேட வானவர் பாட மி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னய உன்னத பன்னரும் ஏச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ிலம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னவர் நாட தானவர் கொண்டாட எ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்திரர் தோத்திரஞ் சாற்றிட வே யூ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ோத்திரன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ுடு தோண மன்னவர் பேண ஏரோ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ைந்தனின் சிந்தையெழுந்திக் கலங்க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ந்தையாய்ப் பிறந்தார்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 அம்பர உம்பர புகழுந்திர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பன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பன் பிறந்தார் அமலாதிபன் பிறந்த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ன பரனே அருள் மேவுங் காரணனே நவ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்சய சச்சித ரட்சகனாகிய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ச்சிதவர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ம் பவமற நீதம் நிறைவேற அன்ற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ிராவினில் தொல்லையிடையினி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2026-07-30T21:53:15Z</dcterms:created>
  <dcterms:modified xsi:type="dcterms:W3CDTF">2026-07-30T21:53:15Z</dcterms:modified>
  <dc:title>துதிப் பாடல்கள் : 191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