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ப்பிரகாரமாக அப்சலோம் ராஜாவினிடத்தில் நியாயத்திற்காக வரும் இஸ்ரவேலருக்கெல்லாம் செய்து, இஸ்ரவேல் மனுஷருடைய இருதயத்தைக் கவர்ந்துகொண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ப்பிரகாரமாக அப்சலோம் ராஜாவினிடத்தில் நியாயத்திற்காக வரும் இஸ்ரவேலருக்கெல்லாம் செய்து, இஸ்ரவேல் மனுஷருடைய இருதயத்தைக் கவர்ந்துகொண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ற்பது வருஷம் சென்றபின்பு, அப்சலோம் ராஜாவை நோக்கி: நான் கர்த்தருக்குப் பண்ணின என் பொருத்தனையை எப்ரோனில் செலுத்தும்படிக்கு நான் போக உத்தரவுகொ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ற்பது வருஷம் சென்றபின்பு, அப்சலோம் ராஜாவை நோக்கி: நான் கர்த்தருக்குப் பண்ணின என் பொருத்தனையை எப்ரோனில் செலுத்தும்படிக்கு நான் போக உத்தரவுகொ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ன்னை எருசலேமுக்குத் திரும்பி வரப்பண்ணினால், கர்த்தருக்கு ஆராதனை செய்வேன் என்று உமது அடியானாகிய நான் சீரியாதேசத்தில் கேசூரிலே குடியிருக்கும்போது, பொருத்தனைபண்ணினேன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ன்னை எருசலேமுக்குத் திரும்பி வரப்பண்ணினால், கர்த்தருக்கு ஆராதனை செய்வேன் என்று உமது அடியானாகிய நான் சீரியாதேசத்தில் கேசூரிலே குடியிருக்கும்போது, பொருத்தனைபண்ணினே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ராஜா, சமாதானத்தோடேபோ என்றான்; அப்பொழுது அவன் எழுந்து எப்ரோனுக்குப் போ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சலோம் இஸ்ரவேல் கோத்திரங்களுக்கெல்லாம் வேவுகாரரை அனுப்பி, நீங்கள் எக்காளத்தொனியைக் கேட்கும்போது, அப்சலோம் எப்ரோனிலே ராஜாவானான் என்று சொல்லுங்கள் என்று சொல்லச்சொல்லி வைத்தி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சலோம் இஸ்ரவேல் கோத்திரங்களுக்கெல்லாம் வேவுகாரரை அனுப்பி, நீங்கள் எக்காளத்தொனியைக் கேட்கும்போது, அப்சலோம் எப்ரோனிலே ராஜாவானான் என்று சொல்லுங்கள் என்று சொல்லச்சொல்லி வைத்திரு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ருசலேமிலிருந்து வரவழைக்கப்பட்ட இருநூறுபேர் அப்சலோமோடே கூடப்போனார்கள்; அவர்கள் வஞ்சகமின்றி அறியாமையினால் 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ேலும் அப்சலோம் காலைதோறும் எழுந்திருந்து, பட்டணத்து வாசலுக்குப் போகிற வழி ஓரத்திலே நின்றுகொண்டு, எவனாகிலும் தனக்கு இருக்கிற வழக்கு முகாந்தரமாய் ராஜாவினிடத்தில் நியாயத்திற்காகப் போகும்போது, அவனை அழைத்து, நீ எந்த ஊரான் என்று கேட்பான்; அவன் உமது அடியான் இஸ்ரவேல் கோத்திரங்களில் ஒன்றுக்கடுத்த இன்ன ஊரான் என்ற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ருசலேமிலிருந்து வரவழைக்கப்பட்ட இருநூறுபேர் அப்சலோமோடே கூடப்போனார்கள்; அவர்கள் வஞ்சகமின்றி அறியாமையினால் 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சலோம் பலிகளைச் செலுத்தும்போது, தாவீதின் ஆலோசனைக்காரனாகிய அகித்தோப்பேல் என்னும் கீலோனியனையும் அவன் ஊராகிய கீலோவிலிருந்து வரவழைப்பித்தான்; அப்படியே கட்டுப்பாடு பலத்து, ஜனங்கள் அப்சலோமினிடத்தில் திரளாய் வந்து கூட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சலோம் பலிகளைச் செலுத்தும்போது, தாவீதின் ஆலோசனைக்காரனாகிய அகித்தோப்பேல் என்னும் கீலோனியனையும் அவன் ஊராகிய கீலோவிலிருந்து வரவழைப்பித்தான்; அப்படியே கட்டுப்பாடு பலத்து, ஜனங்கள் அப்சலோமினிடத்தில் திரளாய் வந்து கூட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சலோம் பலிகளைச் செலுத்தும்போது, தாவீதின் ஆலோசனைக்காரனாகிய அகித்தோப்பேல் என்னும் கீலோனியனையும் அவன் ஊராகிய கீலோவிலிருந்து வரவழைப்பித்தான்; அப்படியே கட்டுப்பாடு பலத்து, ஜனங்கள் அப்சலோமினிடத்தில் திரளாய் வந்து கூட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அறிவிக்கிற ஒருவன் தாவீதினிடத்தில் வந்து, இஸ்ரவேலில் ஒவ்வொருவருடைய இருதயமும் அப்சலோமைப்பற்றிப்போகிறது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அறிவிக்கிற ஒருவன் தாவீதினிடத்தில் வந்து, இஸ்ரவேலில் ஒவ்வொருவருடைய இருதயமும் அப்சலோமைப்பற்றிப்போகிறது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நகரத்திற்குத் திரும்பிப்போய், அப்சலோமை நோக்கி: ராஜாவே, உம்முடைய ஊழியக்காரனாயிருப்பேன்; முன்பு நான் உம்முடைய தகப்பனுக்கு ஊழியக்காரனாயிருந்தேன்; இப்போது நான் உமக்கு ஊழியக்காரன் என்றாயேயாகில், எனக்காக அகித்தோப்பேலின் ஆலோசனையை அபத்தமாக்குவ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நகரத்திற்குத் திரும்பிப்போய், அப்சலோமை நோக்கி: ராஜாவே, உம்முடைய ஊழியக்காரனாயிருப்பேன்; முன்பு நான் உம்முடைய தகப்பனுக்கு ஊழியக்காரனாயிருந்தேன்; இப்போது நான் உமக்கு ஊழியக்காரன் என்றாயேயாகில், எனக்காக அகித்தோப்பேலின் ஆலோசனையை அபத்தமாக்குவாய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நகரத்திற்குத் திரும்பிப்போய், அப்சலோமை நோக்கி: ராஜாவே, உம்முடைய ஊழியக்காரனாயிருப்பேன்; முன்பு நான் உம்முடைய தகப்பனுக்கு ஊழியக்காரனாயிருந்தேன்; இப்போது நான் உமக்கு ஊழியக்காரன் என்றாயேயாகில், எனக்காக அகித்தோப்பேலின் ஆலோசனையை அபத்தமாக்குவாய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ாவீது எருசலேமிலே தன்னிடத்திலுள்ள தன்னுடைய எல்லா ஊழியக்காரரையும் நோக்கி: எழுந்து ஓடிப்போவோம், இல்லாவிட்டால் நாம் அப்சலோமுக்குத் தப்ப இடமில்லை; அவன் தீவிரித்து நம்மிடத்தில் வந்து, நம்மைப் பிடித்து, நம்மேல் பொல்லாப்பு வரப்பண்ணி, நகரத்தைப் பட்டயக்கருக்கினால் சங்காரம்பண்ணாதபடிக்குத் தீவிரமாய்ப் புறப்படுங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ேலும் அப்சலோம் காலைதோறும் எழுந்திருந்து, பட்டணத்து வாசலுக்குப் போகிற வழி ஓரத்திலே நின்றுகொண்டு, எவனாகிலும் தனக்கு இருக்கிற வழக்கு முகாந்தரமாய் ராஜாவினிடத்தில் நியாயத்திற்காகப் போகும்போது, அவனை அழைத்து, நீ எந்த ஊரான் என்று கேட்பான்; அவன் உமது அடியான் இஸ்ரவேல் கோத்திரங்களில் ஒன்றுக்கடுத்த இன்ன ஊரான் என்றா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ாவீது எருசலேமிலே தன்னிடத்திலுள்ள தன்னுடைய எல்லா ஊழியக்காரரையும் நோக்கி: எழுந்து ஓடிப்போவோம், இல்லாவிட்டால் நாம் அப்சலோமுக்குத் தப்ப இடமில்லை; அவன் தீவிரித்து நம்மிடத்தில் வந்து, நம்மைப் பிடித்து, நம்மேல் பொல்லாப்பு வரப்பண்ணி, நகரத்தைப் பட்டயக்கருக்கினால் சங்காரம்பண்ணாதபடிக்குத் தீவிரமாய்ப் புறப்படுங்க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ாவீது எருசலேமிலே தன்னிடத்திலுள்ள தன்னுடைய எல்லா ஊழியக்காரரையும் நோக்கி: எழுந்து ஓடிப்போவோம், இல்லாவிட்டால் நாம் அப்சலோமுக்குத் தப்ப இடமில்லை; அவன் தீவிரித்து நம்மிடத்தில் வந்து, நம்மைப் பிடித்து, நம்மேல் பொல்லாப்பு வரப்பண்ணி, நகரத்தைப் பட்டயக்கருக்கினால் சங்காரம்பண்ணாதபடிக்குத் தீவிரமாய்ப் புறப்படுங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ாவீது எருசலேமிலே தன்னிடத்திலுள்ள தன்னுடைய எல்லா ஊழியக்காரரையும் நோக்கி: எழுந்து ஓடிப்போவோம், இல்லாவிட்டால் நாம் அப்சலோமுக்குத் தப்ப இடமில்லை; அவன் தீவிரித்து நம்மிடத்தில் வந்து, நம்மைப் பிடித்து, நம்மேல் பொல்லாப்பு வரப்பண்ணி, நகரத்தைப் பட்டயக்கருக்கினால் சங்காரம்பண்ணாதபடிக்குத் தீவிரமாய்ப் புறப்படுங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ராஜாவின் ஊழியக்காரர் ராஜாவைப் பார்த்து: இதோ, ராஜாவாகிய எங்கள் ஆண்டவன் கட்டளையிடும் காரியத்தையெல்லாம் செய்ய உமது அடியாராகிய நாங்கள் ஆயத்தமாயிருக்கிறோம்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னோடே அங்கே சாதோக் அபியத்தார் என்னும் ஆசாரியர்கள் இருக்கிறார்கள் அல்லவா? ராஜாவின் வீட்டிலே பிறக்கிற ஏதேது செய்தி உண்டோ, என்னென்ன கேள்விப்படுகிறாயோ, அதையெல்லாம் சாதோக் அபியத்தார் என்னும் ஆசாரியர்களுக்கு அறிவிப்ப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னோடே அங்கே சாதோக் அபியத்தார் என்னும் ஆசாரியர்கள் இருக்கிறார்கள் அல்லவா? ராஜாவின் வீட்டிலே பிறக்கிற ஏதேது செய்தி உண்டோ, என்னென்ன கேள்விப்படுகிறாயோ, அதையெல்லாம் சாதோக் அபியத்தார் என்னும் ஆசாரியர்களுக்கு அறிவிப்ப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ராஜாவும் அவனுடைய வீட்டார் எல்லாரும் கால்நடையாய்ப் புறப்பட்டார்கள், வீட்டைக்காக்க ராஜா மறுமனையாட்டிகளாகிய பத்து ஸ்திரீகளைப் பின்வை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ராஜாவும் அவனுடைய வீட்டார் எல்லாரும் கால்நடையாய்ப் புறப்பட்டார்கள், வீட்டைக்காக்க ராஜா மறுமனையாட்டிகளாகிய பத்து ஸ்திரீகளைப் பின்வை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ராஜாவும் சமஸ்த ஜனங்களும் கால்நடையாய்ப் புறப்பட்டு, சற்றுத்தூரம்போய், ஒரு இடத்திலே தரித்து நி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டைய ஊழியக்காரர் எல்லாரும், கிரேத்தியர் யாவரும் பிலேத்தியர் யாவரும் அவன் பக்கத்திலே நடந்துபோனார்கள்; காத்தூரிலிருந்து கால்நடையாய் வந்திருந்த அறுநூறுபேராகிய கித்தியர் எல்லாரும் ராஜாவுக்குமுன்பாக நட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ேலும் அப்சலோம் காலைதோறும் எழுந்திருந்து, பட்டணத்து வாசலுக்குப் போகிற வழி ஓரத்திலே நின்றுகொண்டு, எவனாகிலும் தனக்கு இருக்கிற வழக்கு முகாந்தரமாய் ராஜாவினிடத்தில் நியாயத்திற்காகப் போகும்போது, அவனை அழைத்து, நீ எந்த ஊரான் என்று கேட்பான்; அவன் உமது அடியான் இஸ்ரவேல் கோத்திரங்களில் ஒன்றுக்கடுத்த இன்ன ஊரான் என்றால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டைய ஊழியக்காரர் எல்லாரும், கிரேத்தியர் யாவரும் பிலேத்தியர் யாவரும் அவன் பக்கத்திலே நடந்துபோனார்கள்; காத்தூரிலிருந்து கால்நடையாய் வந்திருந்த அறுநூறுபேராகிய கித்தியர் எல்லாரும் ராஜாவுக்குமுன்பாக நட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ராஜா கித்தியனாகிய ஈத்தாயைப் பார்த்து: நீ எங்களுடனேகூட வருவானேன்? நீ திரும்பிப்போய், ராஜாவுடனேகூட இரு; நீ அந்நியதேசத்தான், நீ உன் இடத்திற்குத் திரும்பிப்போகலா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ராஜா கித்தியனாகிய ஈத்தாயைப் பார்த்து: நீ எங்களுடனேகூட வருவானேன்? நீ திரும்பிப்போய், ராஜாவுடனேகூட இரு; நீ அந்நியதேசத்தான், நீ உன் இடத்திற்குத் திரும்பிப்போகலா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ராஜா கித்தியனாகிய ஈத்தாயைப் பார்த்து: நீ எங்களுடனேகூட வருவானேன்? நீ திரும்பிப்போய், ராஜாவுடனேகூட இரு; நீ அந்நியதேசத்தான், நீ உன் இடத்திற்குத் திரும்பிப்போகலா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நேற்றுதானே வந்தாய்; இன்றுநான் உன்னை எங்களோடே நடந்துவரும்படிக்கு அழைத்துக்கொண்டு போகலாமா? நான் போகக்கூடிய இடத்திற்குப்போகிறேன்; நீ உன் சகோதரரையும் அழைத்துக்கொண்டு திரும்பிப்போ; கிருபையும் உண்மையும் உன்னோடே இருப்பதாக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நேற்றுதானே வந்தாய்; இன்றுநான் உன்னை எங்களோடே நடந்துவரும்படிக்கு அழைத்துக்கொண்டு போகலாமா? நான் போகக்கூடிய இடத்திற்குப்போகிறேன்; நீ உன் சகோதரரையும் அழைத்துக்கொண்டு திரும்பிப்போ; கிருபையும் உண்மையும் உன்னோடே இருப்பதாக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நேற்றுதானே வந்தாய்; இன்றுநான் உன்னை எங்களோடே நடந்துவரும்படிக்கு அழைத்துக்கொண்டு போகலாமா? நான் போகக்கூடிய இடத்திற்குப்போகிறேன்; நீ உன் சகோதரரையும் அழைத்துக்கொண்டு திரும்பிப்போ; கிருபையும் உண்மையும் உன்னோடே இருப்பதாக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ஈத்தாய் ராஜாவுக்குப் பிரதியுத்தரமாக ராஜாவாகிய என் ஆண்டவன் எங்கேயிருப்பாரோ, அங்கே உமது அடியானும், செத்தாலும் பிழைத்தாலும், இருப்பான் என்று கர்த்தருடைய ஜீவனையும் ராஜாவாகிய என் ஆண்டவனுடைய ஜீவனையும் கொண்டு சொல்லுகிறேன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ஈத்தாய் ராஜாவுக்குப் பிரதியுத்தரமாக ராஜாவாகிய என் ஆண்டவன் எங்கேயிருப்பாரோ, அங்கே உமது அடியானும், செத்தாலும் பிழைத்தாலும், இருப்பான் என்று கர்த்தருடைய ஜீவனையும் ராஜாவாகிய என் ஆண்டவனுடைய ஜீவனையும் கொண்டு சொல்லுகிறேன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ாவீது ஈத்தாயை நோக்கி: நடந்துவா என்றான்: அப்படியே கித்தியனாகிய ஈத்தாயும் அவனுடைய எல்லா மனுஷரும் அவனோடிருக்கிற எல்லாப் பிள்ளைகளும் நடந்து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ப்சலோம் அவனை நோக்கி: இதோ, உன் காரியம் நேர்மையும் நியாயமுமாயிருக்கிறது: ஆனாலும் ராஜாவினிடத்திலே உன் காரியத்தை விசாரிப்பார் ஒருவரும் இல்லை என்ப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ாவீது ஈத்தாயை நோக்கி: நடந்துவா என்றான்: அப்படியே கித்தியனாகிய ஈத்தாயும் அவனுடைய எல்லா மனுஷரும் அவனோடிருக்கிற எல்லாப் பிள்ளைகளும் நடந்துபோ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ங்கே அவர்களோடே சாதோக்கின் மகன் அகிமாசும் அபியத்தாரின் மகன் யோனத்தானும், அவர்கள் இரண்டு குமாரரும் இருக்கிறார்கள்; நீங்கள் கேள்விப்படுகிற செய்தியையெல்லாம் அவர்கள்வசமாய் எனக்கு அனுப்புவீர்களாக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ங்கே அவர்களோடே சாதோக்கின் மகன் அகிமாசும் அபியத்தாரின் மகன் யோனத்தானும், அவர்கள் இரண்டு குமாரரும் இருக்கிறார்கள்; நீங்கள் கேள்விப்படுகிற செய்தியையெல்லாம் அவர்கள்வசமாய் எனக்கு அனுப்புவீர்களாக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கல ஜனங்களும் நடந்துபோகிறபோது, தேசத்தார் எல்லாரும் மகா சத்தமாய் அழுதார்கள்; ராஜா கீதரோன் ஆற்றைக் கடந்தான்; ஜனங்கள் எல்லாரும் வனாந்தரத்திற்குப் போகிற வழியே நடந்துபோ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கல ஜனங்களும் நடந்துபோகிறபோது, தேசத்தார் எல்லாரும் மகா சத்தமாய் அழுதார்கள்; ராஜா கீதரோன் ஆற்றைக் கடந்தான்; ஜனங்கள் எல்லாரும் வனாந்தரத்திற்குப் போகிற வழியே நடந்துபோ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தோக்கும் தேவனுடைய உடன்படிக்கைப் பெட்டியை அவனோடேகூட இருந்து சுமக்கிற சகல லேவியரும் வந்து, தேவனுடைய பெட்டியை அங்கே வைத்தார்கள்; ஜனங்கள் எல்லாரும் நகரத்திலிருந்து கடந்துதீருமட்டும், அபியத்தார் திரும்பிப்போயிருந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தோக்கும் தேவனுடைய உடன்படிக்கைப் பெட்டியை அவனோடேகூட இருந்து சுமக்கிற சகல லேவியரும் வந்து, தேவனுடைய பெட்டியை அங்கே வைத்தார்கள்; ஜனங்கள் எல்லாரும் நகரத்திலிருந்து கடந்துதீருமட்டும், அபியத்தார் திரும்பிப்போயிருந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தோக்கும் தேவனுடைய உடன்படிக்கைப் பெட்டியை அவனோடேகூட இருந்து சுமக்கிற சகல லேவியரும் வந்து, தேவனுடைய பெட்டியை அங்கே வைத்தார்கள்; ஜனங்கள் எல்லாரும் நகரத்திலிருந்து கடந்துதீருமட்டும், அபியத்தார் திரும்பிப்போய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டியே தாவீதின் சிநேகிதனாகிய ஊசாய் நகரத்திற்கு வந்தான்; அப்சலோமும் எருசலேமுக்கு வ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ஜா சாதோக்கை நோக்கி: தேவனுடைய பெட்டியை நகரத்திற்குத் திரும்பக் கொண்டுபோ; கர்த்தருடைய கண்களில் எனக்குக் கிருபை கிடைத்ததானால், நான் அதையும் அவர் வாசஸ்தலத்தையும் பார்க்கிறதற்கு, என்னைத்திரும்ப வரப்பண்ண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ப்சலோம் அவனை நோக்கி: இதோ, உன் காரியம் நேர்மையும் நியாயமுமாயிருக்கிறது: ஆனாலும் ராஜாவினிடத்திலே உன் காரியத்தை விசாரிப்பார் ஒருவரும் இல்லை என்ப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ஜா சாதோக்கை நோக்கி: தேவனுடைய பெட்டியை நகரத்திற்குத் திரும்பக் கொண்டுபோ; கர்த்தருடைய கண்களில் எனக்குக் கிருபை கிடைத்ததானால், நான் அதையும் அவர் வாசஸ்தலத்தையும் பார்க்கிறதற்கு, என்னைத்திரும்ப வரப்பண்ணுவ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ற்குப்பின்பு, அப்சலோம் இரதங்களையும் குதிரைகளையும், தனக்கு முன் ஓட ஐம்பது சேவகரையும் சம்பாதித்த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: உன்மேல் எனக்குப் பிரியமில்லை என்பாராகில், இதோ, இங்கே இருக்கிறேன்; அவர் தம்முடைய பார்வைக்கு நலமானபடி எனக்குச் செய்வாராக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: உன்மேல் எனக்குப் பிரியமில்லை என்பாராகில், இதோ, இங்கே இருக்கிறேன்; அவர் தம்முடைய பார்வைக்கு நலமானபடி எனக்குச் செய்வாராக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னும் ராஜா ஆசாரியனாகிய சாதோக்கை நோக்கி: நீ ஞானதிருஷ்டிக்காரன் அல்லவோ? நீ சமாதானத்தோடே நகரத்திற்குத் திரும்பு; உன் மகன் அகிமாசும் அபியத்தாரின் மகன் யோனத்தானுமாகிய உங்கள் குமாரர் இரண்டுபேரும் உங்களோடேகூடத் திரும்பிப் போகட்டு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னும் ராஜா ஆசாரியனாகிய சாதோக்கை நோக்கி: நீ ஞானதிருஷ்டிக்காரன் அல்லவோ? நீ சமாதானத்தோடே நகரத்திற்குத் திரும்பு; உன் மகன் அகிமாசும் அபியத்தாரின் மகன் யோனத்தானுமாகிய உங்கள் குமாரர் இரண்டுபேரும் உங்களோடேகூடத் திரும்பிப் போகட்ட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க்கு அறிவிக்கிறதற்கு உங்களிடத்திலிருந்து செய்திவருமட்டும், நான் வனாந்தரத்தின் வெளிகளிலே தரித்திருப்பேன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க்கு அறிவிக்கிறதற்கு உங்களிடத்திலிருந்து செய்திவருமட்டும், நான் வனாந்தரத்தின் வெளிகளிலே தரித்திருப்பேன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டியே சாதோக்கும் அபியத்தாரும் தேவனுடைய பெட்டியை எருசலேமுக்குத் திரும்பக் கொண்டுபோய், அங்கே இரு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டியே சாதோக்கும் அபியத்தாரும் தேவனுடைய பெட்டியை எருசலேமுக்குத் திரும்பக் கொண்டுபோய், அங்கே இ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ப்சலோம் வழக்கு வியாஜ்யமுள்ளவர்கள் எல்லாரும் என்னிடத்தில் வந்து, நான் அவர்களுக்கு நியாயஞ்செய்யும்படிக்கு, என்னை தேசத்திலே நியாயாதிபதியாக வைத்தால் நலமாயிருக்கும் என்ப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ாவீது தன் முகத்தை மூடி, வெறுங்காலால் நடந்து அழுதுகொண்டு ஒலிவமலையின்மேல் ஏறிப்போனான்; அவனோடிருந்த சகல ஜனங்களும் முகத்கைமூடி அழுதுகொண்டு ஏற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ாவீது தன் முகத்தை மூடி, வெறுங்காலால் நடந்து அழுதுகொண்டு ஒலிவமலையின்மேல் ஏறிப்போனான்; அவனோடிருந்த சகல ஜனங்களும் முகத்கைமூடி அழுதுகொண்டு ஏறி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சலோமோடே கட்டுப்பாடுபண்ணினவர்களுடன் அகித்தோப்பேலும் சேர்ந்திருக்கிறான் என்று தாவீதுக்கு அறிவிக்கப்பட்டபோது, தாவீது, கர்த்தாவே, அகித்தோப்பேலின் ஆலோசனையைப் பயித்தியமாக்கிவிடுவீராக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சலோமோடே கட்டுப்பாடுபண்ணினவர்களுடன் அகித்தோப்பேலும் சேர்ந்திருக்கிறான் என்று தாவீதுக்கு அறிவிக்கப்பட்டபோது, தாவீது, கர்த்தாவே, அகித்தோப்பேலின் ஆலோசனையைப் பயித்தியமாக்கிவிடுவீராக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வீது மலையின் உச்சிமட்டும்வந்து, அங்கே தேவனைப் பணிந்துகொண்டபோது, இதோ, அற்கியனாகிய ஊசாய் தன் வஸ்திரத்தைக் கிழித்துக்கொண்டு, தலையின்மேல் புழுதியைப்போட்டுக்கொண்டவனாய் அவனுக்கு எதிர்ப்பட்ட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வீது மலையின் உச்சிமட்டும்வந்து, அங்கே தேவனைப் பணிந்துகொண்டபோது, இதோ, அற்கியனாகிய ஊசாய் தன் வஸ்திரத்தைக் கிழித்துக்கொண்டு, தலையின்மேல் புழுதியைப்போட்டுக்கொண்டவனாய் அவனுக்கு எதிர்ப்பட்ட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ாவீது அவனைப் பார்த்து: நீ என்னோடேகூட நடந்துவந்தால் எனக்குப் பாரமாயிருப்ப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ப்சலோம் வழக்கு வியாஜ்யமுள்ளவர்கள் எல்லாரும் என்னிடத்தில் வந்து, நான் அவர்களுக்கு நியாயஞ்செய்யும்படிக்கு, என்னை தேசத்திலே நியாயாதிபதியாக வைத்தால் நலமாயிருக்கும் என்ப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வனாகிலும் ஒருவன் அவனை வணங்கவரும்போது, அவன் தன் கையை நீட்டி அவனைத் தழுவி, முத்தஞ்செய்வ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രാജാവിന്റെ അടുക്കൽ ന്യായവിസ്താരത്തിന്നു വരുന്ന എല്ലായിസ്രായേലിനോടും അബ്ശാലോം ഇവ്വണ്ണം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ു; അങ്ങനെ അബ്ശാലോം യിസ്രായേല്യരുടെ ഹൃദയം വശീകരി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ാലുസംവത്സരം കഴിഞ്ഞപ്പോൾ അബ്ശാലോം രാജാവിനോടു പറഞ്ഞതു: ഞാൻ യഹോവെക്കു നേർന്ന ഒരു നേർച്ച ഹെബ്രോന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ന്നു കഴിപ്പാൻ അനുവാദം തര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ോവ എന്നെ യെരൂശലേമിലേക്കു മടക്കിവരുത്തിയാൽ യഹോവെക്കു ഒരു ആരാധന കഴിക്കും എന്നു അടിയൻ അരാമ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െശൂരിൽ പാർത്ത കാലം ഒരു നേർച്ച നേർന്ന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രാജാവു അവനോടു: സമാധാനത്തോടെ പോക എന്നു പറഞ്ഞു. അവൻ എഴുന്നേറ്റു ഹെബ്രോനിലേക്കു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നാൽ അബ്ശാലോം യിസ്രായേൽഗോത്രങ്ങളിൽ എല്ലാടവും ചാരന്മാരെ അയച്ചു: നിങ്ങൾ കാഹളനാദം കേൾക്കുമ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്ശാലോം ഹെബ്രോനിൽ രാജാവായിരിക്കുന്നു എന്നു വിളിച്ചുപറവിൻ എന്നു പറയ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ബ്ശാലോമിനോടുകൂടെ യെരൂശലേമിൽനിന്നു ക്ഷണിക്കപ്പെട്ടവരായി ഇരുനൂറു പേർ പോയിരുന്നു. അവർ ഒ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ബ്ശാലോം അതികാലത്തു എഴുന്നേറ്റു പടിവാതിൽക്കൽ വഴിയരികെ നില്ക്കും; ആരെങ്കിലും വ്യവഹാരം ഉണ്ടായ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ാതെ തങ്ങളുടെ പരമാർത്ഥതയിലായിരുന്നു പോയ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ബ്ശാലോം യാഗം കഴിക്കുമ്പോൾ ദാവീദിന്റെ മന്ത്രിയായ അഹീഥോഫെൽ എന്ന ഗീലോന്യനെയും അവന്റെ പട്ടണ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ീലോനിൽനിന്നു ആളയച്ചുവരുത്തി; ഇങ്ങനെ ജനം നിത്യം അബ്ശാലോമിന്റെ അടുക്കൽ വന്നുകൂടുകയാൽ കൂട്ടുകെട്ട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ലം ഏറി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നന്തരം ഒരു ദൂതൻ ദാവീദിന്റെ അടുക്കൽവന്നു: യിസ്രായേല്യരുടെ ഹൃദയം അബ്ശാലോമിനോടു യേജിച്ചുപോ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എന്നാൽ നീ പട്ടണത്തിലേക്കു മടങ്ങിച്ചെന്നു അബ്ശാലോമിനോടു: രാജാവേ, ഞാൻ നിന്റെ ദാസനായിരുന്നുകൊള്ളാ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ഇതുവരെ നിന്റെ അപ്പന്റെ ദാസൻ ആയിരുന്നതുപോലെ ഇപ്പോൾ നിന്റെ ദാസനായിരിക്കാം എന്നു പറഞ്ഞാൽ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ഹീഥോഫെലിന്റെ ആലോചനയെ വ്യർത്ഥമാക്കുവാൻ കഴ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പ്പോൾ ദാവീദ് യെരൂശലേമിൽ തന്നോടു കൂടെയുള്ള സകലഭൃത്യന്മാരോടും: നാം എഴുന്നേറ്റു ഓടിപ്പോ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ിന്റെ അടുക്കൽ വിസ്താരത്തിന്നായി വരുമ്പോൾ അബ്ശാലോം അവനെ വിളിച്ചു: നീ ഏതു പട്ടണക്കാരൻ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്ലെങ്കിൽ നമ്മിൽ ആരും അബ്ശാലോമിന്റെ കയ്യിൽനിന്നു തെറ്റിപ്പോകയില്ല; അവൻ പെട്ടെന്നു വന്നു നമ്മ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ച്ചു നമുക്കു അനർത്ഥം വരുത്തുകയും പട്ടണത്തെ വാളിന്റെ വായ്ത്തലയാൽ നശിപ്പ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ാതിരിക്കേണ്ടതിന്നു ക്ഷണത്തിൽ പുറപ്പെടുവ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രാജഭൃത്യന്മാർ രാജാവിനോടു: യജമാനനായ രാജാവിന്റെ ഹിതമൊക്കെയും അടിയങ്ങൾക്കു സമ്മത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അവിടെ നിന്നോടുകൂടെ പുരോഹിതന്മാരായ സാദോക്കും അബ്യാഥാരും ഉണ്ടു. അതുകൊണ്ടു രാജധാനി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ക്കുന്നവർത്തമാനമൊക്കെയും നീ പുരോഹിതന്മാരായ സാദോക്കിനെയും അബ്യാഥാരിനെയും അറിയ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ങ്ങനെ രാജാവു പുറപ്പെട്ടു; അവന്റെ ഗൃഹമൊക്കെയും അവനെ പിഞ്ചെന്നു; എന്നാൽ രാജധാനി സൂക്ഷ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ു പത്തു വെപ്പാട്ടികളെ താമസിപ്പ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ഇങ്ങനെ രാജാവു പുറപ്പെട്ടു ജനമൊക്കെയും പിന്നാലെ ചെന്നു; അവർ ബേത്ത്-മെർഹാക്കിൽ നി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ന്റെ സകലഭൃത്യന്മാരും അവന്റെ അരികത്തുകൂടി കടന്നുപോയി; എല്ലാക്രേത്യരും എല്ലാപ്ളേത്യ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ോദിക്കും; അടിയൻ യിസ്രായേലിൽ ഇന്ന ഗോത്രക്കാരൻ എന്നു അവൻ പറയുമ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ോടുകൂടെ ഗത്തിൽനിന്നു പോന്നിരുന്ന അറുനൂറുപേരായ എല്ലാഗിത്യരും രാജാവിന്റെ മുമ്പാകെ കടന്ന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രാജാവു ഗിത്യനായ ഇത്ഥായിയോടു പറഞ്ഞതു എന്തെന്നാൽ: നീയും ഞങ്ങളോടുകൂടെ വരുന്നതു എന്തിനു?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ച്ചെന്നു രാജാവിനോടുകൂടെ പാർക്ക; നീ പരദേശിയും സ്വദേശഭ്രഷ്ടനും അല്ലോ; നിന്റെ സ്ഥലത്തേക്കു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യ്ക്കൊൾ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ീ ഇന്നലെ വന്നതേയുള്ളു; ഇന്നു ഞാൻ നിന്നെ ഞങ്ങളോടു കൂടെ അലഞ്ഞുനടക്കുമാറാക്കുമോ? ഞാൻ 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ുന്നേടത്തേക്കു പോകുന്നു; നീ നിന്റെ സഹോദരന്മാരെയും കൂട്ടി മടങ്ങിപ്പോക; ദയയും വിശ്വസ്തത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ോടുകൂടെ ഇ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തിന്നു ഇത്ഥായി രാജാവിനോടു: യഹോവയാണ, യജമാനനായ രാജാവാണ, യജമാനനായ രാജാവു എവിടെ ഇരിക്കുന്നുവ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ത്തന്നെ മരണമോ ജീവനോ എന്തു വന്നാലും അടിയനും ഇരി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ദാവീദ് ഇത്ഥായിയോടു: നീ കൂടെ പോരിക എന്നു പറഞ്ഞു; അങ്ങനെ ഗിത്യനായ ഇത്ഥായിയും അവന്റെ ആളു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ബ്ശാലോം അവനോടു: നിന്റെ കാര്യം ന്യായവും നേരുമുള്ളതു; എങ്കിലും നിന്റെ കാര്യം കേൾപ്പാൻ രാജ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ോടുകൂടെയുള്ള കുഞ്ഞുകുട്ടികളും എല്ലാം കടന്ന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അവിടെ അവരോടു കൂടെ അവരുടെ രണ്ടു പുത്രന്മാർ, സാദോക്കിന്റെ മകൻ അഹീമാസും അബ്യാഥാരിന്റെ മകൻ യോനാഥ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ു; നിങ്ങൾ കേൾക്കുന്ന വർത്തമാനം ഒക്കെയും അവർ മുഖാന്തരം എന്നെ അറിയ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ദേശത്തൊക്കെയും വലിയ കരച്ചലായി; ജനമെല്ലാം കടന്നുപായി; രാജാവും കിദ്രോൻ തോടു കടന്നു; ജനമ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ുഭൂമിയിലേക്കുള്ള വഴിക്ക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സാദോക്കും അവനോടുകൂടെ ദൈവത്തിന്റെ നിയമപ്പെട്ടകം ചുമന്നുകൊണ്ടു എല്ലാ ലേവ്യരും വന്നു.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ത്തിന്റെ പെട്ടകം താഴെ വെച്ചു, ജനമൊക്കെയും പട്ടണത്തിൽനിന്നു കടന്നുതീരുംവരെ അബ്യാഥാർ മല കയറ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അങ്ങനെ ദാവീദിന്റെ സ്നേഹിതനായ ഹൂശായി പട്ടണത്തിൽ ചെന്നു. അബ്ശാലോമും യെരൂശലേമിൽ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രാജാവു സാദോക്കിനോടു: നീ ദൈവത്തിന്റെ പെട്ടകം പട്ടണത്തിലേക്കു തിരികെ കൊണ്ടുപോക; യഹോവെക്കു എ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രെയും കല്പിച്ചാക്കീട്ടില്ലല്ലോ എന്നു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ൃപ തോന്നിയാൽ അവൻ എന്നെ മടിക്കവരുത്തും; ഇതും തിരുനിവാസവും കാണ്മാൻ എനിക്കു ഇടയ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അബ്ശാലോം ഒരു രഥത്തെയും കുതിരകളെയും തന്റെ മുമ്പിൽ ഓടുവാൻ അമ്പതു അകമ്പടികളെയും സമ്പ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ല്ല, എനിക്കു നിന്നിൽ പ്രസാദമില്ല എന്നു അവൻ കല്പിക്കുന്നെങ്കിൽ, ഇതാ, ഞാൻ ഒരുക്കം; അവൻ ത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ിതമാകുംവണ്ണം എന്നോടു ചെയ്യ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രാജാവു പിന്നെയും പുരോഹിതനായ സാദോക്കിനോടു: ദർശകാ, നീ സമാധാനത്തോടെ പട്ടണത്തിലേക്കു മടങ്ങിപ്പോ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രണ്ടു പുത്രന്മാർ, നിന്റെ മകൻ അഹീമാസും അബ്യാഥാരിന്റെ മകൻ യോനാഥാനും നിങ്ങളോടുകൂടെ ഉണ്ട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എനിക്കു നിങ്ങളുടെ അടുക്കൽനിന്നു സൂക്ഷ്മവർത്തമാനം കിട്ടുംവരെ ഞാൻ മരുഭൂമിയിലേക്കുള്ള കടവിങ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മസി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ങ്ങനെ സാദോക്കും അബ്യാഥാരും ദൈവത്തിന്റെ പെട്ടകം യെരൂശലേമിലേക്കു തിരികെ കൊണ്ടുപോയി, അ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മസ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ഹാ, വഴക്കും വ്യവഹാരവും ഉള്ളവരൊക്കെയും എന്റെ അടുക്കൽ വന്നിട്ടു ഞാൻ അവർക്കു ന്യായം തീർ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ദാവീദ് തല മൂടിയും ചെരിപ്പിടാതെയും നടന്നു കരഞ്ഞുംകൊണ്ടു ഒലിവുമലയുടെ കയറ്റംകയറി; കൂടെയ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മൊക്കെയും തല മൂടി കരഞ്ഞുംകൊണ്ടു കയറിച്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ബ്ശാലോമിനോടുകൂടെയുള്ള കൂട്ടുകെട്ടുകാരിൽ അഹീഥോഫെലും ഉണ്ടെന്നു ദാവീദിന്നു അറിവുകിട്ടിയപ്പോ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, അഹീഥോഫെലിന്റെ ആലോചനയെ അബദ്ധമാക്കേണമേ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പിന്നെ ദാവീദ് മലമുകളിൽ ദൈവത്തെ ആരാധിച്ചുവന്ന സ്ഥലത്തു എത്തിയപ്പോൾ അർഖ്യനായ ഹൂശായി അങ്കി കീറ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യിൽ മണ്ണു വാരിയിട്ടുംകൊണ്ടു അവന്നെതിരെ വരുന്നത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അവനോടു ദാവീദ് പറഞ്ഞതു: നീ എന്നോടു കൂടെ പോന്നാൽ എനിക്കു ഭാരമ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ക്കവണ്ണം എന്നെ രാജ്യത്തു ന്യായാധിപനാക്കിയെങ്കിൽ കൊള്ളായിരുന്നു എന്നും അബ്ശാലോം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ആരെങ്കിലും അവനെ നമസ്കരിപ്പാൻ അടുത്തു ചെന്നാൽ അവൻ കൈ നീട്ടി അവനെ പിടിച്ചു ചുംബന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2026-09-07T04:54:48Z</dcterms:created>
  <dcterms:modified xsi:type="dcterms:W3CDTF">2026-09-07T04:54:48Z</dcterms:modified>
  <dc:title>2 ശമൂവേൽ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