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7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ிங்கத்தின் மேலும் பாம்பின் மேலும்
நடந்தே செல்லுவேன். (2)
சாத்தானின் சகல வலிமையை வெல்ல
அதிகாரம் எனக்குண்டு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ஆனந்தமே
அல்லேலூயா ஆனந்தமே!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இரவின் பயங்கரம் பகலில் அம்பு
எதற்கும் பயமில்லை. (2)
உன்னத தேவன் எனது அடைக்கலம்
தங்கும் உறைவிட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ஆனந்தமே
அல்லேலூயா ஆனந்தமே!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தேவனை சார்ந்து வாழ்கின்ற எனக்கு
என்றும் விடுதலை. (2)
அவரது நாமம் அறிந்த எனக்கு
அவரே அடைக்கல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ஆனந்தமே
அல்லேலூயா ஆனந்தமே!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ஆபத்து நேரம் கூப்பிடும் எனக்கு
என்றும் பதிலுண்டு. (2)
என்னேடு இருந்து விடுதலை கொடுத்து
என்னை உயர்த்துவ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ஆனந்தமே
அல்லேலூயா ஆனந்தமே!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ஆனந்தம்
என் இயேசு தருகிறார். (2)
துதிப்பேன் துதிப்பேன்
துதித்துக்கொண்டே இருப்ப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ஆனந்தமே
அல்லேலூயா ஆனந்தமே!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ன்னதர் மறைவில் வல்லவர் நிழலில்
என்றும் தங்குவேன். (2)
தேவனை நோக்கி அடைக்கலப் பாறை
என்றே சொல்லுவ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ஆனந்தமே
அல்லேலூயா ஆனந்தமே!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மது சிறகால் என்னை மூடி
காத்து நடத்துவார். (2)
அவரது வசனம் ஆவியின் பட்டயம்
எனது கேடக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ஆனந்தமே
அல்லேலூயா ஆனந்தமே!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ழிகளிலெல்லாம் என்னைக் காக்க
தூதர்கள் எனக்குண்டு. (2)
பாதம் கல்லில் மோதாமல் காத்து
கரங்களில் ஏந்துவ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ஆனந்தமே
அல்லேலூயா ஆனந்தமே!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2026-07-31T13:10:58Z</dcterms:created>
  <dcterms:modified xsi:type="dcterms:W3CDTF">2026-07-31T13:10:58Z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