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ஆனந்தம்
என் இயேசு தருகிறார்
துதிப்பேன் துதிப்பேன்
துதித்துக் கொண்டேயிர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் மறைவில் வல்லவர்
நிழலில் என்றும் தங்குவேன்
தேவனை நோக்கி அடைக்கலப் பாறை
என்றே சொல்ல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து சிறகால் என்னை மூடி
காத்து நடத்துவார்
அவரது வசனம் ஆவியின் பட்டயம்
எனது கேடக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ளிலெல்லாம் என்னைக் காக்க
தூதர்கள் எனக்குண்டு
பாதம் கல்லில் மோதாமல் காத்து
கரங்களில் ஏந்த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த்தின் மேலும் பாம்பின் மேலும்
நடந்தே செல்லுவேன்
சாத்தானின் சகல வலிமையை வெல்ல
அதிகாரம் எனக்கு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ின் பயங்கரம் பகலின் அம்பு
எதற்கும் பயமில்லை
உன்னத தேவன் எனது அடைக்கலம்
தங்கும் உறைவிட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ச் சார்ந்து வாழ்கின்ற எனக்கு
என்றும் விடுதலை
அவரது நாமம் அறிந்த எனக்கு
அவரே அடைக்க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2026-09-15T09:58:21Z</dcterms:created>
  <dcterms:modified xsi:type="dcterms:W3CDTF">2026-09-15T09:58:21Z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