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ி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த்து சந்தோஷ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போற்றி ஆடி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ஹாலேலூயா ஹா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தை கவர்ந்த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ி கொண்ட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ல் பெரிய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ி கொண்ட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நாட்கள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ி கொண்ட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ில்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 பாத்திரர்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ி கொண்ட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ாகிய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ி கொண்ட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கிருபை கொண்ட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ி கொண்ட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முற்றும் சும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ை எல்லாம் நீ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பிள்ளையாக தெரி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2026-07-31T14:49:32Z</dcterms:created>
  <dcterms:modified xsi:type="dcterms:W3CDTF">2026-07-31T14:49:32Z</dcterms:modified>
  <dc:title>துதிப் பாடல்கள் : 427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