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should we start, and fear to die ! 
What timorous worms we mortals are! 
Death is the gate of endless joy ; 
And yet we dread to enter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pains, the groans, the dying strife 
Fright our approaching souls away ; 
We still shrink back again to life, 
Fond of our prison and our cl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if my Lord would come and meet, 
My soul should stretch her wings in haste, 
Fly fearless through death's iron gate, 
Nor feel the terrors as she passe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can make a dying bed 
Feel soft as downy pillows are ; 
While on His breast I lean my head, 
And breathe my life out sweetly the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2026-09-16T17:04:32Z</dcterms:created>
  <dcterms:modified xsi:type="dcterms:W3CDTF">2026-09-16T17:04:32Z</dcterms:modified>
  <dc:title>Hymn : 1035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