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நான்: ஆண்டவரே, அப்படியல்ல, தீட்டும் அசுத்தமுமாயிருக்கிற யாதொன்றும் ஒருக்காலும் என் வாய்க்குள்ளே போனதில்லை என்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நான்: ஆண்டவரே, அப்படியல்ல, தீட்டும் அசுத்தமுமாயிருக்கிற யாதொன்றும் ஒருக்காலும் என் வாய்க்குள்ளே போனதில்லை என்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ாந்தரமும் வானத்திலிருந்து சத்தம் உண்டாகி: தேவன் சுத்தமாக்கினவைகளை நீ தீட்டாக எண்ணாதேயென்று மறுமொழி சொல்ல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ாந்தரமும் வானத்திலிருந்து சத்தம் உண்டாகி: தேவன் சுத்தமாக்கினவைகளை நீ தீட்டாக எண்ணாதேயென்று மறுமொழி சொல்ல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மூன்றுதரம் சம்பவித்தபின்பு, எல்லாம் வானத்திற்குத் திரும்ப எடுத்துக்கொள்ள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டனே செசரியாவிலிருந்து என்னிடத்திற்கு அனுப்பப்பட்ட மூன்று மனுஷர் நான் இருந்த வீட்டுக்குமுன்னே வந்து நி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டனே செசரியாவிலிருந்து என்னிடத்திற்கு அனுப்பப்பட்ட மூன்று மனுஷர் நான் இருந்த வீட்டுக்குமுன்னே வந்து நி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ஒன்றுக்கும் சந்தேகப்படாமல் அவர்களோடேகூடப் போகும்படி ஆவியானவர் எனக்குக் கட்டளையிட்டார். சகோதரராகிய இந்த ஆறுபேரும் என்னோடேகூட வந்தார்கள்; அந்த மனுஷனுடைய வீட்டுக்குள் பிரவேசித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ஒன்றுக்கும் சந்தேகப்படாமல் அவர்களோடேகூடப் போகும்படி ஆவியானவர் எனக்குக் கட்டளையிட்டார். சகோதரராகிய இந்த ஆறுபேரும் என்னோடேகூட வந்தார்கள்; அந்த மனுஷனுடைய வீட்டுக்குள் பிரவேசித்த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ோ தன் வீட்டிலே ஒரு தேவதூதன் நிற்கிறதைக் கண்டதாகவும், யோப்பா பட்டணத்திலிருக்கிற பேதுரு என்று மறுபேர்கொண்ட சீமோனை அழைக்கும்படிக்கு மனுஷரை அவ்விடத்திற்கு அனுப்பு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ேதுரு எருசலேமுக்குத் திரும்பிவந்தபோது, விருத்தசேதனமுள்ளவர்கள் அவன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ோ தன் வீட்டிலே ஒரு தேவதூதன் நிற்கிறதைக் கண்டதாகவும், யோப்பா பட்டணத்திலிருக்கிற பேதுரு என்று மறுபேர்கொண்ட சீமோனை அழைக்கும்படிக்கு மனுஷரை அவ்விடத்திற்கு அனுப்ப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யும் உன் வீட்டாரனைவரும் இரட்சிக்கப்படுவதற்கேதுவான வார்த்தைகளை அவன் உனக்குச் சொல்லுவான் என்று அந்தத் தூதன் தனக்குச் சொன்னதாகவும் எங்களுக்கு அறிவ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யும் உன் வீட்டாரனைவரும் இரட்சிக்கப்படுவதற்கேதுவான வார்த்தைகளை அவன் உனக்குச் சொல்லுவான் என்று அந்தத் தூதன் தனக்குச் சொன்னதாகவும் எங்களுக்கு அறிவ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பேசத்தொடங்கினபோது, பரிசுத்த ஆவியானவர் ஆதியிலே நம்மேல் இறங்கினதுபோலவே, அவர்கள்மேலும் இறங்க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ஜலத்தினாலே ஞானஸ்நானங்கொடுத்தான், நீங்களோ பரிசுத்த ஆவியினாலே ஞானஸ்நானம் பெறுவீர்கள் என்று கர்த்தர் சொன்ன வார்த்தையை அப்பொழுது நினைவுகூர்ந்த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ஜலத்தினாலே ஞானஸ்நானங்கொடுத்தான், நீங்களோ பரிசுத்த ஆவியினாலே ஞானஸ்நானம் பெறுவீர்கள் என்று கர்த்தர் சொன்ன வார்த்தையை அப்பொழுது நினைவுகூர்ந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கர்த்தராகிய இயேசுகிறிஸ்துவை விசுவாசித்திருக்கிற நமக்கு தேவன் வரத்தை அநுக்கிரகம்பண்ணினதுபோல அவர்களுக்கும் அந்த வரத்தையே அநுக்கிரம்பண்ணியிருக்கும்போது தேவனைத் தடுக்கிறதற்கு நான் எம்மாத்திர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கர்த்தராகிய இயேசுகிறிஸ்துவை விசுவாசித்திருக்கிற நமக்கு தேவன் வரத்தை அநுக்கிரகம்பண்ணினதுபோல அவர்களுக்கும் அந்த வரத்தையே அநுக்கிரம்பண்ணியிருக்கும்போது தேவனைத் தடுக்கிறதற்கு நான் எம்மாத்திர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 அவர்கள் கேட்டபொழுது அமர்ந்திருந்து: அப்படியானால் ஜீவனுக்கேதுவான மனந்திரும்புதலை தேவன் புறஜாதியாருக்கும் அருளிச்செய்தார் என்று சொல்லி, தேவனை மகிமைப்படுத்தி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 அவர்கள் கேட்டபொழுது அமர்ந்திருந்து: அப்படியானால் ஜீவனுக்கேதுவான மனந்திரும்புதலை தேவன் புறஜாதியாருக்கும் அருளிச்செய்தார் என்று சொல்லி, தேவனை மகிமைப்படுத்த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ருத்தசேதனமில்லாத மனுஷரிடத்தில் நீர் போய், அவர்களோடே போஜனம்பண்ணினீர் என்று, அவனோடே வாக்குவாதம்பண்ண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ேவான் நிமித்தமாய் எழும்பின உபத்திரவத்தினாலே சிதறப்பட்டவர்கள் சுவிசேஷ வசனத்தை யூதர்களுக்கேயன்றி மற்ற ஒருவருக்கும் அறிவியாமல், பெனிக்கேநாடு, சீப்புரு தீவு, அந்தியோகியா பட்டணம்வரைக்கும் சுற்றித்திரி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ேவான் நிமித்தமாய் எழும்பின உபத்திரவத்தினாலே சிதறப்பட்டவர்கள் சுவிசேஷ வசனத்தை யூதர்களுக்கேயன்றி மற்ற ஒருவருக்கும் அறிவியாமல், பெனிக்கேநாடு, சீப்புரு தீவு, அந்தியோகியா பட்டணம்வரைக்கும் சுற்றித்திரி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சீப்புருதீவாரும் சிரேனே பட்டணத்தாருமாகிய சிலர் அந்தியோகியா பட்டணத்துக்கு வந்து, கிரேக்கருடனே பேசிக் கர்த்தராகிய இயேசுவைக்குறித்துப் பிரசங்கித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சீப்புருதீவாரும் சிரேனே பட்டணத்தாருமாகிய சிலர் அந்தியோகியா பட்டணத்துக்கு வந்து, கிரேக்கருடனே பேசிக் கர்த்தராகிய இயேசுவைக்குறித்துப் பிரசங்க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டைய கரம் அவர்களோடே இருந்தது; அநேக ஜனங்கள் விசுவாசிகளாகி, கர்த்தரிடத்தில் திரும்ப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ுள்ள சபையார் இந்தக் காரியங்களைக்குறித்துக் கேள்விப்பட்டபோது, அந்தியோகியாவரைக்கும் போகும்படிக்குப் பர்னபாவை அனுப்ப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ுள்ள சபையார் இந்தக் காரியங்களைக்குறித்துக் கேள்விப்பட்டபோது, அந்தியோகியாவரைக்கும் போகும்படிக்குப் பர்னபாவை அனுப்ப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ய்ச் சேர்ந்து, தேவனுடைய கிருபையைக் கண்டபோது, சந்தோஷப்பட்டு, கர்த்தரிடத்தில் மனநிர்ணயமாய் நிலைத்திருக்கும்படி எல்லாருக்கும் புத்தி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ய்ச் சேர்ந்து, தேவனுடைய கிருபையைக் கண்டபோது, சந்தோஷப்பட்டு, கர்த்தரிடத்தில் மனநிர்ணயமாய் நிலைத்திருக்கும்படி எல்லாருக்கும் புத்தி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நல்லவனும், பரிசுத்த ஆவியினாலும் விசுவாசத்தினாலும் நிறைந்தவனுமாயிருந்தான்; அநேக ஜனங்கள் கர்த்தரிடமாய்ச் சேர்க்க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 பேதுரு காரியத்தை முதலிலிருந்து வரிசையாய் அவர்களுக்கு விவரிக்கத்தொடங்கி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நல்லவனும், பரிசுத்த ஆவியினாலும் விசுவாசத்தினாலும் நிறைந்தவனுமாயிருந்தான்; அநேக ஜனங்கள் கர்த்தரிடமாய்ச் சேர்க்கப்பட்ட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பர்னபா சவுலைத் தேடும்படி, தர்சுவுக்குப் புறப்பட்டுப்போய், அவனைக்கண்டு, அந்தியோகியாவுக்கு அழைத்துக்கொண்டுவ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ஒரு வருஷகாலமாய்ச் சபையோடே கூடியிருந்து, அநேக ஜனங்களுக்கு உபதேசம்பண்ணினார்கள். முதல்முதல் அந்தியோகியாவிலே சீஷர்களுக்குக் கிறிஸ்தவர்கள் என்கிற பேர் வழங்க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ஒரு வருஷகாலமாய்ச் சபையோடே கூடியிருந்து, அநேக ஜனங்களுக்கு உபதேசம்பண்ணினார்கள். முதல்முதல் அந்தியோகியாவிலே சீஷர்களுக்குக் கிறிஸ்தவர்கள் என்கிற பேர் வழங்க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றஜாதியாரும் தேவவசனத்தை ஏற்றுக்கொண்டார்களென்று யூதேயாவிலிருக்கிற அப்போஸ்தலரும் சகோதரரும் கேள்விப்ப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ட்களிலே எருசலேமிலிருந்து சில தீர்க்கதரிசிகள் அந்தியோகியாவுக்கு வ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ாகிய அகபு என்பவன் எழுந்து, உலகமெங்கும் கொடியபஞ்சம் உண்டாகும் என்று ஆவியானவராலே அறிவித்தான்; அது அப்படியே கிலவுதியு ராயனுடைய நாட்களிலே உண்டா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ாகிய அகபு என்பவன் எழுந்து, உலகமெங்கும் கொடியபஞ்சம் உண்டாகும் என்று ஆவியானவராலே அறிவித்தான்; அது அப்படியே கிலவுதியு ராயனுடைய நாட்களிலே உண்டா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சீஷரில் அவரவர் தங்கள் தங்கள் திராணிக்குத்தக்கதாக யூதேயாவில் குடியிருக்கிற சகோதரருக்கு உதவியாகப் பணஞ் சேகரித்து அனுப்பவேண்டுமென்று தீர்மானம்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சீஷரில் அவரவர் தங்கள் தங்கள் திராணிக்குத்தக்கதாக யூதேயாவில் குடியிருக்கிற சகோதரருக்கு உதவியாகப் பணஞ் சேகரித்து அனுப்பவேண்டுமென்று தீர்மானம்பண்ண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யோப்பா பட்டணத்தில் ஜெபம்பண்ணிக்கொண்டிருந்தபோது ஞானதிருஷ்டியடைந்து, ஒரு தரிசனத்தைக்கண்டேன்; அதென்னவென்றால், நாலுமுனைகளும் கட்டப்பட்ட பெரிய துப்பட்டியைப்போல ஒரு கூடு வானத்திலிருந்து என்னிடத்தில் இறங்கிவ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அவர்கள் சேகரித்து, பர்னபா சவுல் என்பவர்களுடைய கையிலே கொடுத்து, மூப்பரிடத்திற்கு அனுப்ப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யோப்பா பட்டணத்தில் ஜெபம்பண்ணிக்கொண்டிருந்தபோது ஞானதிருஷ்டியடைந்து, ஒரு தரிசனத்தைக்கண்டேன்; அதென்னவென்றால், நாலுமுனைகளும் கட்டப்பட்ட பெரிய துப்பட்டியைப்போல ஒரு கூடு வானத்திலிருந்து என்னிடத்தில் இறங்கிவ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லே நான் உற்றுப்பார்த்துக் கவனிக்கிறபோது, பூமியிலுள்ள நாலுகால் ஜீவன்களையும், காட்டுமிருகங்களையும், ஊரும் பிராணிகளையும், ஆகாயத்துப்பறவைகளையும் கண்ட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லே நான் உற்றுப்பார்த்துக் கவனிக்கிறபோது, பூமியிலுள்ள நாலுகால் ஜீவன்களையும், காட்டுமிருகங்களையும், ஊரும் பிராணிகளையும், ஆகாயத்துப்பறவைகளையும் கண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: பேதுருவே, எழுந்திரு, அடித்துப் புசி என்று என்னுடனே சொல்லுகிற சத்தத்தையும் கேட்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ನಾನು--ಕರ್ತನೇ, ಹಾಗಲ್ಲ; ಹೊಲೆಯಾದ ದ್ದಾಗಲೀ ಅಶುದ್ಧವಾದದ್ದಾಗಲೀ ಯಾವದೂ ಯಾವ ಸಮಯದಲ್ಲೂ ನನ್ನ ಬಾಯ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ರಲಿಲ್ಲ ಎಂದು ಹೇಳಿದ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ದಕ್ಕೆ--ದೇವರು ಶುದ್ಧ ಮಾಡಿದ್ದನ್ನು ನೀನು ಹೊಲೆಯೆನ್ನಬಾರದು ಎಂಬದಾಗಿ ತಿರಿಗಿ ಆಕಾಶದಿಂದ ಧ್ವನಿಯು ನ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ತ್ತರಕೊ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ು ಮೂರು ಸಾರಿ ಆಯಿತು. ಆಮೇಲೆ ಎಲ್ಲವೂ ತಿರಿಗಿ ಆಕಾಶಕ್ಕೆ ಎತ್ತ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ಇಗೋ, ತಕ್ಷಣವೇ ಮೂರು ಮಂದಿ ಮನುಷ್ಯರು ನಾನಿದ್ದ ಮನೆಗೆ ಆಗಲೇ ಬಂದಿದ್ದರು. ಅವರು ಕೈಸರೈಯದಿಂದ ನನ್ನ ಹತ್ತಿರ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ಲ್ಪಟ್ಟ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ಏನೂ ಸಂಶಯಪಡದೆ ಅವರ ಜೊತೆಯಲ್ಲಿ ಹೋಗಬೇಕೆಂದು ಆತ್ಮನು ನನಗೆ ಅಪ್ಪಣೆಕೊಟ್ಟನು; ಇದಲ್ಲದೆ ಈ ಆರು ಮಂದಿ ಸಹೋದರ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ೊಂದಿಗೆ ಬಂದರು; ನಾವು ಆ ಮನುಷ್ಯನ ಮನೆಯೊಳಕ್ಕೆ ಸೇರ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ತನ್ನ ಮನೆಯಲ್ಲಿ ಒಬ್ಬ ದೂತನನ್ನು ಕಂಡನೆಂದು ನಮಗೆ ತಿಳಿಸಿದನು. ಆ ದೂತನು ಅವನಿಗೆ--ನೀನು ಯೊಪ್ಪಕ್ಕೆ ಜನ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ಪೇತ್ರನು ಯೆರೂಸಲೇಮಿಗೆ ಬಂದಾಗ ಸುನ್ನತಿ ಯವರು ಅವನ ಕೂಡ ವಿವಾದಿಸುತ್ತಾ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 ಪೇತ್ರನೆನಿಸಿಕೊಳ್ಳುವ ಸೀಮೋನನನ್ನು ಕರೆಯಿಸ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ನು ನಿನಗೆ ವಾಕ್ಯ ಗಳನ್ನು ಹೇಳುವನು; ಆ ವಾಕ್ಯಗಳಿಂದ ನಿನಗೂ ನಿನ್ನ ಮನೆಯವರೆಲ್ಲರಿಗೂ ರಕ್ಷಣೆಯಾಗುವದ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ೆಂಬದಾಗಿ ತಿಳ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ಾನು ಮಾತನಾ ಡುವದಕ್ಕೆ ಪ್ರಾರಂಭಿಸಿದಾಗ ಪವಿತ್ರಾತ್ಮನು ಮೊದಲು ನಮ್ಮ ಮೇಲೆ ಬಂದಹಾಗೆ ಅವರ ಮೇಲೆಯೂ ಬ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--ಯೋಹಾನನು ನಿಜವಾಗಿಯೂ ನೀರಿನ ಬಾಪ್ತಿಸ್ಮ ಮಾಡಿಸಿದನು; ನೀವಾದರೋ ಪವಿತ್ರಾತ್ಮನಿಂದ ಬಾಪ್ತಿಸ್ಮ ಹೊಂದುವಿರ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ಹೇಳಿದ ಮಾತು ನನ್ನ ನೆನಪಿಗೆ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ರ್ತನಾಗಿರುವ ಯೇಸು ಕ್ರಿಸ್ತನಲ್ಲಿ ನಂಬಿಕೆಯಿಟ್ಟ ನಮಗೆ ದೇವರು ಕೊಟ್ಟ ದಾನಕ್ಕೆ ಸರಿಯಾದ ದಾನವನ್ನು ಅವರ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ಿರಲಾಗಿ ದೇವರನ್ನು ತಡೆಯುವದಕ್ಕೆ ನಾನು ಎಷ್ಟರ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ಇವುಗಳನ್ನು ಕೇಳಿ ಮೌನವಾಗಿದ್ದು ದೇವ ರನ್ನು ಕೊಂಡಾಡಿ--ಹಾಗಾದರೆ ಅನ್ಯ ಜನಾಂಗದವ ರಿಗೂ ಜೀವ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ನಸಾಂತರವನ್ನು ದೇವರು ದಯಪಾಲಿಸಿದ್ದಾನೆ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ೀನು ಸುನ್ನತಿಯಿಲ್ಲದವರ ಬಳಿಗೆ ಹೋಗಿ ಅವರ ಸಂಗಡ ಊಟಮಾಡಿದೆಯಲ್ಲಾ ಎಂದು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ಸ್ತೆಫನನ ವಿಷಯದಲ್ಲಿ ಉಂಟಾದ ಹಿಂಸೆಯಿಂದ ಚದರಿಹೊದವರು ಯೆಹೂದ್ಯರಿಗೇ ಹೊರತು ಮತ್ತಾ ರಿಗೂ ವಾಕ್ಯವನ್ನು ಸಾರ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ೊಯಿನಿಕೆ ಕುಪ್ರ ಅಂತಿ ಯೋಕ್ಯಗಳ ವರೆಗೂ ಸಂಚ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ರಲ್ಲಿ ಕೆಲವರು ಕುಪ್ರ ಮತ್ತು ಕುರೇನ್ಯದವರಾಗಿದ್ದರು. ಅವರು ಅಂತಿಯೋಕ್ಯಕ್ಕೆ ಬಂದು ಗ್ರೀಕರ ಸಂಗಡ ಮಾತನ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ಾದ ಯೇಸುವಿನ ವಿಷಯವಾಗಿ ಸಾರ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ರ್ತನ ಹಸ್ತವು ಅವರೊಂದಿಗಿದ್ದದ ರಿಂದ ಬಹು ಜನರು ನಂಬಿ ಕರ್ತನ ಕಡೆಗೆ ತಿರುಗಿ 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ಈ ವಿಷಯಗಳ ವರ್ತಮಾನವು ಯೆರೂಸಲೇಮಿನಲ್ಲಿದ್ದ ಸಭೆಯವರ ಕಿವಿಗೆ ಬಿದ್ದಾಗ ಅವರು ಬಾರ್ನಬನನ್ನು ಅಂತಿಯೋಕ್ಯ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ನು ಬಂದು ದೇವರ ಕೃಪೆಯನ್ನು ನೋಡಿ ಸಂತೋಷಪಟ್ಟು ದೃಢಮನಸ್ಸಿನಿಂದ ಕರ್ತನನ್ನು ಅಂಟಿ ಕೊಂಡಿರಬೇಕೆಂದು ಅವರೆಲ್ಲ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ೇರೇಪ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ಒಳ್ಳೆಯವನಾಗಿದ್ದು ಪವಿತ್ರಾತ್ಮನಿಂದಲೂ ನಂಬಿಕೆಯಿಂದಲೂ ತುಂಬಿದವನಾಗಿದ್ದನು; ಬಹು ಮಂದಿ ಕರ್ತ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ಪೇತ್ರನು ನಡೆದ ಸಂಗತಿಯನ್ನು ಅವರಿಗೆ ಮೊದಲಿ ನಿಂದ ಕ್ರಮವಾಗಿ ವಿವರಿಸ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ರ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ತರುವಾಯ ಬಾರ್ನಬನು ಸೌಲನನ್ನು ಹುಡುಕುವದಕ್ಕಾಗಿ ತಾರ್ಸಕ್ಕೆ ಹೊರಟುಹೊ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ವನನ್ನು ಕಂಡುಕೊಂಡು ಅಂತಿ ಯೋಕ್ಯಕ್ಕೆ ಕರೆದುಕೊಂಡು ಬಂದನು. ಆಮೇಲೆ ಅವರು ಪೂರಾ ಒಂದು ವರುಷ ಸಭೆಯವರ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ಡಿದ್ದು ಬಹು ಜನರಿಗೆ ಉಪದೇಶ ಮಾಡಿದರು. ಅಂತಿಯೋಕ್ಯದಲ್ಲಿಯೇ ಶಿಷ್ಯರಿಗೆ ಕ್ರೈಸ್ತರೆಂಬ ಹೆಸರು ಮೊದಲು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ನ್ಯಜನರು ಸಹ ದೇವರ ವಾಕ್ಯವನ್ನು ಅಂಗೀಕರಿಸಿದರೆಂಬದನ್ನು ಅಪೊಸ್ತಲರೂ ಯೂದಾಯದಲ್ಲಿದ್ದ ಸಹೋದರರೂ ಕ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 ದಿವಸಗಳಲ್ಲಿ ಪ್ರವಾದಿಗಳಾಗಿದ್ದವರು ಯೆರೂ ಸಲೇಮಿನಿಂದ ಅಂತಿಯೋಕ್ಯಕ್ಕ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ರಲ್ಲಿ ಅಗಬನೆಂಬವನೊಬ್ಬನು ಎದ್ದು ಲೋಕಕ್ಕೆಲ್ಲಾ ದೊಡ್ಡ ಕ್ಷಾಮ ಬರುವದು ಎಂದು ಆತ್ಮನಿಂದ ಸೂಚಿಸಿದನು.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ಲೌದ್ಯ ಕೈಸರನ ದಿವಸಗಳಲ್ಲಿ ಉಂಟ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ಶಿಷ್ಯರಲ್ಲಿ ಪ್ರತಿಯೊಬ್ಬನು ಯೂದಾಯದಲ್ಲಿದ್ದ ಸಹೊದರರಿಗೆ ತಮ್ಮತಮ್ಮ ಶಕ್ತ್ಯಾನುಸಾರ ದ್ರವ್ಯ ಸಹ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ಬೇಕೆಂದು ನಿಶ್ಚಯ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ಾನು ಯೊಪ್ಪ ಪಟ್ಟಣದಲ್ಲಿ ಪ್ರಾರ್ಥನೆ ಮಾಡುತ್ತಿ ದ್ದಾಗ ಪರವಶನಾಗಿದ್ದ ನನಗೆ ಒಂದು ದರ್ಶನ ವಾಯಿತು; ಅದೇನಂದ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ಹಾಗೆಯೇ ಮಾಡಿ ಅದನ್ನು ಬಾರ್ನಬ ಸೌಲರ ಕೈಯಿಂದ ಸಭೆಯ ಹಿರಿಯರಿಗೆ 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ಾಶದಿಂದ ನಾಲ್ಕು ಮೂಲೆಗಳಿಂದ ದೊಡ್ಡ ಜೋಳಿಗೆಯಂತಿರುವ ಒಂದು ಪಾತ್ರೆಯು ಇಳಿಸಲ್ಪಟ್ಟು ನನ್ನ ಬಳಿಗೆ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ದೇನೆಂದು ತಿಳುಕೊಳ್ಳುವದಕ್ಕೆ ನಾನು ಚೆನ್ನಾಗಿ ನೊಡಿದಾಗ ಭೂಮಿಯ ಮೇಲಿರುವ ನಾಲ್ಕು ಕಾಲು ಗಳುಳ್ಳ ಪಶುಗಳನ್ನೂ ಕಾ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ೃಗಗಳನ್ನೂ ಹರಿ ದಾಡುವ ಕ್ರಿಮಿಕೀಟಗಳನ್ನೂ ಆಕಾಶದ ಪಕ್ಷಿಗಳನ್ನೂ ಕಂಡ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ಗ--ಪೇತ್ರನೇ, ಎದ್ದು ಕೊಂದು ತಿನ್ನು ಎಂದು ನನಗೆ ಹೇಳುವ ಧ್ವನಿಯನ್ನು ಕೇಳಿ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2026-09-07T01:04:10Z</dcterms:created>
  <dcterms:modified xsi:type="dcterms:W3CDTF">2026-09-07T01:04:10Z</dcterms:modified>
  <dc:title>ಅಪೊಸ್ತಲರ ಕೃತ್ಯಗಳು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