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நீங்கள் எருசலேமை விட்டுப் போகாமல் என்னிடத்தில் கேள்விப்பட்ட பிதாவின் வாக்குத்தத்தம் நிறைவேறக் காத்திருங்கள் என்று கட்டளையிட்ட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ூடிவந்திருந்தவர்கள் அவரை நோக்கி ஆண்டவரே, இக்காலத்திலா ராஜ்யத்தை இஸ்ரவேலுக்குத் திரும்பக் கொடுப்பீர் என்று கே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ூடிவந்திருந்தவர்கள் அவரை நோக்கி ஆண்டவரே, இக்காலத்திலா ராஜ்யத்தை இஸ்ரவேலுக்குத் திரும்பக் கொடுப்பீர் என்று கேட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: பிதாவானவர் தம்முடைய ஆதீனத்திலே வைத்திருக்கிற காலங்களையும் வேளைகளையும் அறிகிறது உங்களுக்கு அடுத்ததல்ல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அவர்: பிதாவானவர் தம்முடைய ஆதீனத்திலே வைத்திருக்கிற காலங்களையும் வேளைகளையும் அறிகிறது உங்களுக்கு அடுத்ததல்ல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சுத்த ஆவி உங்களிடத்தில் வரும்போது நீங்கள் பெலனடைந்து, எருசலேமிலும், யூதேயா முழுவதிலும், சமாரியாவிலும், பூமியின் கடைசிபரியந்தமும், எனக்குச் சாட்சிகளாயிருப்பீர்கள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சுத்த ஆவி உங்களிடத்தில் வரும்போது நீங்கள் பெலனடைந்து, எருசலேமிலும், யூதேயா முழுவதிலும், சமாரியாவிலும், பூமியின் கடைசிபரியந்தமும், எனக்குச் சாட்சிகளாயிருப்பீர்கள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சுத்த ஆவி உங்களிடத்தில் வரும்போது நீங்கள் பெலனடைந்து, எருசலேமிலும், யூதேயா முழுவதிலும், சமாரியாவிலும், பூமியின் கடைசிபரியந்தமும், எனக்குச் சாட்சிகளாயிருப்பீர்கள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ை அவர் சொன்னபின்பு, அவர்கள் பார்த்துக்கொண்டிருக்கையில், உயர எடுத்துக்கொள்ளப்பட்டார்; அவர்கள் கண்களுக்கு மறைவாக ஒரு மேகம் அவரை எடுத்துக்கொண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ை அவர் சொன்னபின்பு, அவர்கள் பார்த்துக்கொண்டிருக்கையில், உயர எடுத்துக்கொள்ளப்பட்டார்; அவர்கள் கண்களுக்கு மறைவாக ஒரு மேகம் அவரை எடுத்துக்கொ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ெயோப்பிலுவே, இயேசுவானவர் தாம் தெரிந்துகொண்ட அப்போஸ்தலருக்குப் பரிசுத்த ஆவியினாலே கட்டளையிட்ட பின்ப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போகிறபோது அவர்கள் வானத்தை அண்ணாந்து பார்த்துக்கொண்டிருக்கையில், இதோ, வெண்மையான வஸ்திரந்தரித்தவர்கள் இரண்டு பேர் அவர்களருகே நின்று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போகிறபோது அவர்கள் வானத்தை அண்ணாந்து பார்த்துக்கொண்டிருக்கையில், இதோ, வெண்மையான வஸ்திரந்தரித்தவர்கள் இரண்டு பேர் அவர்களருகே நின்று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ிலேயராகிய மனுஷரே, நீங்கள் ஏன் வானத்தை அண்ணாந்துபார்த்து நிற்கிறீர்கள்? உங்களிடத்தினின்று வானத்துக்கு எடுத்துக்கொள்ளப்பட்ட இந்த இயேசுவானவர் எப்படி உங்கள் கண்களுக்கு முன்பாக வானத்துக்கு எழுந்தருளிப்போனாரோ அப்படியே மறுபடியும் வருவார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ிலேயராகிய மனுஷரே, நீங்கள் ஏன் வானத்தை அண்ணாந்துபார்த்து நிற்கிறீர்கள்? உங்களிடத்தினின்று வானத்துக்கு எடுத்துக்கொள்ளப்பட்ட இந்த இயேசுவானவர் எப்படி உங்கள் கண்களுக்கு முன்பாக வானத்துக்கு எழுந்தருளிப்போனாரோ அப்படியே மறுபடியும் வருவார்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ிலேயராகிய மனுஷரே, நீங்கள் ஏன் வானத்தை அண்ணாந்துபார்த்து நிற்கிறீர்கள்? உங்களிடத்தினின்று வானத்துக்கு எடுத்துக்கொள்ளப்பட்ட இந்த இயேசுவானவர் எப்படி உங்கள் கண்களுக்கு முன்பாக வானத்துக்கு எழுந்தருளிப்போனாரோ அப்படியே மறுபடியும் வருவார்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கள் எருசலேமுக்குச் சமீபமாய் ஒரு ஓய்வுநாள் பிரயாண தூரத்திலிருக்கிற ஒலிவமலை என்னப்பட்ட மலையிலிருந்து எருசலேமுக்குத் திரும்பிப்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கள் எருசலேமுக்குச் சமீபமாய் ஒரு ஓய்வுநாள் பிரயாண தூரத்திலிருக்கிற ஒலிவமலை என்னப்பட்ட மலையிலிருந்து எருசலேமுக்குத் திரும்பிப்போ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அங்கே வந்தபோது மேல்வீட்டில் ஏறினார்கள்; அதில் பேதுருவும், யாக்கோபும், யோவானும், அந்திரேயாவும், பிலிப்புவும், தோமாவும், பர்த்தொலொமேயும், மத்தேயும், அல்பேயுவின் குமாரனாகிய யாக்கோபும், செலோத்தே என்னப்பட்ட சீமோனும், யாக்கோபின் சகோதானாகிய யூதாவும் தங்கி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அங்கே வந்தபோது மேல்வீட்டில் ஏறினார்கள்; அதில் பேதுருவும், யாக்கோபும், யோவானும், அந்திரேயாவும், பிலிப்புவும், தோமாவும், பர்த்தொலொமேயும், மத்தேயும், அல்பேயுவின் குமாரனாகிய யாக்கோபும், செலோத்தே என்னப்பட்ட சீமோனும், யாக்கோபின் சகோதானாகிய யூதாவும் தங்கிய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அங்கே வந்தபோது மேல்வீட்டில் ஏறினார்கள்; அதில் பேதுருவும், யாக்கோபும், யோவானும், அந்திரேயாவும், பிலிப்புவும், தோமாவும், பர்த்தொலொமேயும், மத்தேயும், அல்பேயுவின் குமாரனாகிய யாக்கோபும், செலோத்தே என்னப்பட்ட சீமோனும், யாக்கோபின் சகோதானாகிய யூதாவும் தங்கிய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டுத்துக்கொள்ளப்பட்ட நாள்வரைக்கும் செய்யவும் உபதேசிக்கவும் தொடங்கின எல்லாவற்றையுங்குறித்து, முதலாம் பிரபந்தத்தை உண்டுபண்ணின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இவர்களெல்லாரும், ஸ்திரீகளோடும் இயேசுவின் தாயாகிய மரியாளோடும், அவருடைய சகோதரரோடுங்கூட ஒருமனப்பட்டு, ஜெபத்திலும் வேண்டுதலிலும் தரித்திரு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இவர்களெல்லாரும், ஸ்திரீகளோடும் இயேசுவின் தாயாகிய மரியாளோடும், அவருடைய சகோதரரோடுங்கூட ஒருமனப்பட்டு, ஜெபத்திலும் வேண்டுதலிலும் தரித்தி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நாட்களிலே, சீஷர்களில் ஏறக்குறைய நூற்றிருபதுபேர் கூடியிருந்தபோது, அவர்கள் நடுவிலே பேதுரு எழுந்து நின்று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நாட்களிலே, சீஷர்களில் ஏறக்குறைய நூற்றிருபதுபேர் கூடியிருந்தபோது, அவர்கள் நடுவிலே பேதுரு எழுந்து நின்ற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கோதரரே, இயேசுவைப் பிடித்தவர்களுக்கு வழிகாட்டின யூதாசைக்குறித்துப் பரிசுத்த ஆவி தாவீதின் வாக்கினால் முன் சொன்ன வேதவாக்கியம் நிறைவேறவேண்டியத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கோதரரே, இயேசுவைப் பிடித்தவர்களுக்கு வழிகாட்டின யூதாசைக்குறித்துப் பரிசுத்த ஆவி தாவீதின் வாக்கினால் முன் சொன்ன வேதவாக்கியம் நிறைவேறவேண்டியதாய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எங்களில் ஒருவனாக எண்ணப்பட்டு, இந்த ஊழியத்தில் பங்குபெற்றவனாயிரு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ீதத்தின் கூலியினால் அவன் ஒருநிலத்தைச் சம்பாதித்து, தலைகீழாக விழுந்தான்; அவன் வயிறு வெடித்து, குடல்களெல்லாம் சரிந்துபோ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ீதத்தின் கூலியினால் அவன் ஒருநிலத்தைச் சம்பாதித்து, தலைகீழாக விழுந்தான்; அவன் வயிறு வெடித்து, குடல்களெல்லாம் சரிந்துபோய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 எருசலேமிலுள்ள குடிகள் யாவருக்கும் தெரிந்திருக்கிறது; அதினாலே அந்த நிலம் அவர்களுடைய பாஷையிலே இரத்தநிலம் என்று அர்த்தங்கொள்ளும் அக்கெல்தமா என்னப்பட்ட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டுத்துக்கொள்ளப்பட்ட நாள்வரைக்கும் செய்யவும் உபதேசிக்கவும் தொடங்கின எல்லாவற்றையுங்குறித்து, முதலாம் பிரபந்தத்தை உண்டுபண்ணின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ு எருசலேமிலுள்ள குடிகள் யாவருக்கும் தெரிந்திருக்கிறது; அதினாலே அந்த நிலம் அவர்களுடைய பாஷையிலே இரத்தநிலம் என்று அர்த்தங்கொள்ளும் அக்கெல்தமா என்னப்பட்டிரு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ங்கீத புஸ்தகத்திலே: அவனுடைய வாசஸ்தலம் பாழாகக்கடவது, ஒருவனும் அதில் வாசம்பண்ணாதிருப்பானாக என்றும்; அவனுடைய கண்காணிப்பை வேறொருவன் பெறக்கடவன் என்றும் எழுதிய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ங்கீத புஸ்தகத்திலே: அவனுடைய வாசஸ்தலம் பாழாகக்கடவது, ஒருவனும் அதில் வாசம்பண்ணாதிருப்பானாக என்றும்; அவனுடைய கண்காணிப்பை வேறொருவன் பெறக்கடவன் என்றும் எழுதி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, யோவான் ஞானஸ்நானங்கொடுத்த நாள்முதற்கொண்டு, கர்த்தராகிய இயேசுவானவர் நம்மிடத்திலிருந்து உயர எடுத்துக்கொள்ளப்பட்ட நாள்வரைக்க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, யோவான் ஞானஸ்நானங்கொடுத்த நாள்முதற்கொண்டு, கர்த்தராகிய இயேசுவானவர் நம்மிடத்திலிருந்து உயர எடுத்துக்கொள்ளப்பட்ட நாள்வரைக்க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நம்மிடத்தில் சஞ்சரித்திருந்த காலங்களிலெல்லாம் எங்களுடனேகூட இருந்த மனுஷர்களில் ஒருவன் அவர் உயிரோடெழுந்ததைக்குறித்து, எங்களுடனேகூடச் சாட்சியாக ஏற்படுத்தப்படவேண்டு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நம்மிடத்தில் சஞ்சரித்திருந்த காலங்களிலெல்லாம் எங்களுடனேகூட இருந்த மனுஷர்களில் ஒருவன் அவர் உயிரோடெழுந்ததைக்குறித்து, எங்களுடனேகூடச் சாட்சியாக ஏற்படுத்தப்படவேண்டும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ர்கள் யுஸ்து என்னும் மறுநாமமுள்ள பர்சபா என்னப்பட்ட யோசேப்பும், மத்தியாவும் ஆகிய இவ்விரண்டுபேரையும் நிறுத்தி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்லாருடைய இருதயங்களையும் அறிந்திருக்கிற கர்த்தாவே, யூதாஸ் என்பவன் தனக்குரிய இடத்துக்குப் போகும்படி இழந்துபோன இந்த ஊழியத்திலும் இந்த அப்போஸ்தலப்பட்டத்திலும் பங்குபெறுவதற்காக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்லாருடைய இருதயங்களையும் அறிந்திருக்கிற கர்த்தாவே, யூதாஸ் என்பவன் தனக்குரிய இடத்துக்குப் போகும்படி இழந்துபோன இந்த ஊழியத்திலும் இந்த அப்போஸ்தலப்பட்டத்திலும் பங்குபெறுவதற்காக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பாடுபட்டபின்பு, நாற்பது நாளளவும் அப்போஸ்தலருக்குத் தரிசனமாகி, தேவனுடைய ராஜ்யத்துக்குரியவைகளை அவர்களுடனே பேசி, அநேகம் தெளிவான திருஷ்டாந்தங்களினாலே அவர்களுக்குத் தம்மை உயிரோடிருக்கிறவராகக் காண்பித்த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்விரண்டு பேரில் தேவரீர் தெரிந்துகொண்டவனை எங்களுக்குக் காண்பித்தருளும் என்று ஜெபம்பண்ணி;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்விரண்டு பேரில் தேவரீர் தெரிந்துகொண்டவனை எங்களுக்குக் காண்பித்தருளும் என்று ஜெபம்பண்ணி;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, அவர்களைக் குறித்துச் சீட்டுப்போட்டார்கள்; சீட்டு மத்தியாவின் பேருக்கு விழுந்தது; அப்பொழுது அவன் பதினொரு அப்போஸ்தலருடனே சேர்த்துக்கொள்ளப்ப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, அவர்களைக் குறித்துச் சீட்டுப்போட்டார்கள்; சீட்டு மத்தியாவின் பேருக்கு விழுந்தது; அப்பொழுது அவன் பதினொரு அப்போஸ்தலருடனே சேர்த்துக்கொள்ளப்ப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பாடுபட்டபின்பு, நாற்பது நாளளவும் அப்போஸ்தலருக்குத் தரிசனமாகி, தேவனுடைய ராஜ்யத்துக்குரியவைகளை அவர்களுடனே பேசி, அநேகம் தெளிவான திருஷ்டாந்தங்களினாலே அவர்களுக்குத் தம்மை உயிரோடிருக்கிறவராகக் காண்பி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றியும், அவர் அவர்களுடனே கூடிவந்திருக்கும்போது, அவர்களை நோக்கி: யோவான் ஜலத்தினாலே ஞானஸ்நானங்கொடுத்தான்; நீங்கள் சில நாளுக்குள்ளே பரிசுத்த ஆவியினாலே ஞானஸ்நானம் பெறுவ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றியும், அவர் அவர்களுடனே கூடிவந்திருக்கும்போது, அவர்களை நோக்கி: யோவான் ஜலத்தினாலே ஞானஸ்நானங்கொடுத்தான்; நீங்கள் சில நாளுக்குள்ளே பரிசுத்த ஆவியினாலே ஞானஸ்நானம் பெறுவ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நீங்கள் எருசலேமை விட்டுப் போகாமல் என்னிடத்தில் கேள்விப்பட்ட பிதாவின் வாக்குத்தத்தம் நிறைவேறக் காத்திருங்கள் என்று கட்டளையிட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days beh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they therefore were come together, they asked of him, saying, Lord, will you at this ti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ore again the kingdom to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said unto them, It is not for you to know the times or the seasons, which the Father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in his own po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ll of you shall receive power, after that the Holy Spirit has come upon you: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witnesses unto me both in Jerusalem, and in all Judaea, and in Samaria, and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most part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he had spoken these things, while they beheld, he was taken up; and a cloud receive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i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former treatise have I made, O Theophilus, of all that Jesus began both to do and teac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ile they looked steadfastly toward heaven as he went up, behold, two men stood by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te appar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ich also said, All of you men of Galilee, why stand all of you gazing up into heaven?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e Jesus, which is taken up from you into heaven, shall so come in like manner as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n him go into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returned they unto Jerusalem from the mount called Olivet, which is from Jerusalem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bbath day's jour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y were come in, they went up into an upper room, where abode both Peter, and Jam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John, and Andrew, Philip, and Thomas, Bartholomew, and Matthew, James the son of Alphaeu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mon Zelotes, and Judas the brother of Ja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Until the day in which he was taken up, after that he through the Holy Spirit had gi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se all continued with one accord in prayer and supplication, with the women, and Mar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 of Jesus, and with his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n those days Peter stood up in the midst of the disciples, and said, (the number of nam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 were about an hundred and twenty,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en and brethren, this scripture must essentially have been fulfilled, which the Holy Spirit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uth of David spoke before concerning Judas, which was guide to them that took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he was numbered with us, and had obtained part of this minis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this man purchased a field with the reward of iniquity; and falling headlong, he bur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under in the midst, and all his bowels gus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t was known unto all the dwellers at Jerusalem; insomuch as that field is called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 unto the apostles whom he had chos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er tongue, Aceldama, that is to say, The field of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it is written in the book of Psalms, Let his habitation be desolate, and let no man dw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: and his bishoprick let another t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erefore of these men which have companied with us all the time that the Lord Jesus went i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among 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ginning from the baptism of John, unto that same day that he was taken up from us, must on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ained to be a witness with us of his resurre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appointed two, Joseph called Barsabas, who was surnamed Justus, and Matthi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prayed, and said, You, Lord, which know the hearts of all men, show whether of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you have chos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o whom also he showed himself alive after his passion by many infallible proofs, being se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at he may take part of this ministry and apostleship, from which Judas by transgression fe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might go to his own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gave forth their lots; and the lot fell upon Matthias; and he was numbered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even apos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forty days, and speaking of the things pertaining to the kingdom of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, being assembled together with them, commanded them that they should not depar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but wait for the promise of the Father, which, says he, all of you have heard of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John truly baptized with water; but all of you shall be baptized with the Holy Spirit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2026-06-21T07:57:05Z</dcterms:created>
  <dcterms:modified xsi:type="dcterms:W3CDTF">2026-06-21T07:57:05Z</dcterms:modified>
  <dc:title>அப்போஸ்தலர்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