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being assembled together with them, commanded them that they should not depart from Jerusalem, but wait for the promise of the Father, which, says he, all of you have heard of 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John truly baptized with water; but all of you shall be baptized with the Holy Spirit not many days behin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John truly baptized with water; but all of you shall be baptized with the Holy Spirit not many days behin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y therefore were come together, they asked of him, saying, Lord, will you at this time restore again the kingdom to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y therefore were come together, they asked of him, saying, Lord, will you at this time restore again the kingdom to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aid unto them, It is not for you to know the times or the seasons, which the Father has put in his own pow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aid unto them, It is not for you to know the times or the seasons, which the Father has put in his own pow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shall receive power, after that the Holy Spirit has come upon you: and all of you shall be witnesses unto me both in Jerusalem, and in all Judaea, and in Samaria, and unto the uttermost part of the eart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shall receive power, after that the Holy Spirit has come upon you: and all of you shall be witnesses unto me both in Jerusalem, and in all Judaea, and in Samaria, and unto the uttermost part of the eart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when he had spoken these things, while they beheld, he was taken up; and a cloud received him out of their sigh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former treatise have I made, O Theophilus, of all that Jesus began both to do and teac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when he had spoken these things, while they beheld, he was taken up; and a cloud received him out of their sigh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while they looked steadfastly toward heaven as he went up, behold, two men stood by them in white apparel;]]></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while they looked steadfastly toward heaven as he went up, behold, two men stood by them in white apparel;]]></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ich also said, All of you men of Galilee, why stand all of you gazing up into heaven? this same Jesus, which is taken up from you into heaven, shall so come in like manner as all of you have seen him go into heave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ich also said, All of you men of Galilee, why stand all of you gazing up into heaven? this same Jesus, which is taken up from you into heaven, shall so come in like manner as all of you have seen him go into heave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ich also said, All of you men of Galilee, why stand all of you gazing up into heaven? this same Jesus, which is taken up from you into heaven, shall so come in like manner as all of you have seen him go into heav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returned they unto Jerusalem from the mount called Olivet, which is from Jerusalem a sabbath day's journe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returned they unto Jerusalem from the mount called Olivet, which is from Jerusalem a sabbath day's journe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they were come in, they went up into an upper room, where abode both Peter, and James, and John, and Andrew, Philip, and Thomas, Bartholomew, and Matthew, James the son of Alphaeus, and Simon Zelotes, and Judas the brother of Jam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they were come in, they went up into an upper room, where abode both Peter, and James, and John, and Andrew, Philip, and Thomas, Bartholomew, and Matthew, James the son of Alphaeus, and Simon Zelotes, and Judas the brother of Jame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former treatise have I made, O Theophilus, of all that Jesus began both to do and teac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they were come in, they went up into an upper room, where abode both Peter, and James, and John, and Andrew, Philip, and Thomas, Bartholomew, and Matthew, James the son of Alphaeus, and Simon Zelotes, and Judas the brother of Jam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se all continued with one accord in prayer and supplication, with the women, and Mary the mother of Jesus, and with his brethr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se all continued with one accord in prayer and supplication, with the women, and Mary the mother of Jesus, and with his brethr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n those days Peter stood up in the midst of the disciples, and said, (the number of names together were about an hundred and twent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n those days Peter stood up in the midst of the disciples, and said, (the number of names together were about an hundred and twent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Men and brethren, this scripture must essentially have been fulfilled, which the Holy Spirit by the mouth of David spoke before concerning Judas, which was guide to them that took Jesu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Men and brethren, this scripture must essentially have been fulfilled, which the Holy Spirit by the mouth of David spoke before concerning Judas, which was guide to them that took Jesu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he was numbered with us, and had obtained part of this ministr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is man purchased a field with the reward of iniquity; and falling headlong, he burst asunder in the midst, and all his bowels gushed ou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is man purchased a field with the reward of iniquity; and falling headlong, he burst asunder in the midst, and all his bowels gushed ou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Until the day in which he was taken up, after that he through the Holy Spirit had given commandments unto the apostles whom he had chose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was known unto all the dwellers at Jerusalem; insomuch as that field is called in their proper tongue, Aceldama, that is to say, The field of blo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was known unto all the dwellers at Jerusalem; insomuch as that field is called in their proper tongue, Aceldama, that is to say, The field of blo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t is written in the book of Psalms, Let his habitation be desolate, and let no man dwell therein: and his bishoprick let another tak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it is written in the book of Psalms, Let his habitation be desolate, and let no man dwell therein: and his bishoprick let another tak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refore of these men which have companied with us all the time that the Lord Jesus went in and out among u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refore of these men which have companied with us all the time that the Lord Jesus went in and out among u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eginning from the baptism of John, unto that same day that he was taken up from us, must one be ordained to be a witness with us of his resurrectio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eginning from the baptism of John, unto that same day that he was taken up from us, must one be ordained to be a witness with us of his resurrecti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appointed two, Joseph called Barsabas, who was surnamed Justus, and Matthia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appointed two, Joseph called Barsabas, who was surnamed Justus, and Matthia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Until the day in which he was taken up, after that he through the Holy Spirit had given commandments unto the apostles whom he had chose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prayed, and said, You, Lord, which know the hearts of all men, show whether of these two you have chos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prayed, and said, You, Lord, which know the hearts of all men, show whether of these two you have chose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at he may take part of this ministry and apostleship, from which Judas by transgression fell, that he might go to his own plac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gave forth their lots; and the lot fell upon Matthias; and he was numbered with the eleven apostle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gave forth their lots; and the lot fell upon Matthias; and he was numbered with the eleven apostl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o whom also he showed himself alive after his passion by many infallible proofs, being seen of them forty days, and speaking of the things pertaining to the kingdom of Go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o whom also he showed himself alive after his passion by many infallible proofs, being seen of them forty days, and speaking of the things pertaining to the kingdom of Go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o whom also he showed himself alive after his passion by many infallible proofs, being seen of them forty days, and speaking of the things pertaining to the kingdom of Go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being assembled together with them, commanded them that they should not depart from Jerusalem, but wait for the promise of the Father, which, says he, all of you have heard of m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ஞானஸ்நானங்கொடுத்தான்; நீங்கள் சில நாளுக்குள்ளே பரிசுத்த ஆவியினாலே ஞானஸ்நானம் பெ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கையால் நீங்கள் எருசலேமை விட்டுப் போகாமல் என்னிடத்தில் கேள்விப்பட்ட பிதாவின் வாக்குத்த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வேறக் காத்திருங்கள் என்று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கூடிவந்திருந்தவர்கள் அவரை நோக்கி ஆண்டவரே, இக்காலத்திலா ராஜ்யத்தை இஸ்ரவேலு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க் கொடுப்பீர் எ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தற்கு அவர்: பிதாவானவர் தம்முடைய ஆதீனத்திலே வைத்திருக்கிற காலங்களையும் வேளைகளையும் அறி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அடுத்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ரிசுத்த ஆவி உங்களிடத்தில் வரும்போது நீங்கள் பெலனடைந்து, எருசலேமிலும், யூதேயா முழுவ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ரியாவிலும், பூமியின் கடைசிபரியந்தமும், எனக்குச் சாட்சிகளாயிருப்பீ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வைகளை அவர் சொன்னபின்பு, அவர்கள் பார்த்துக்கொண்டிருக்கையில், உயர எடுத்துக்கொள்ளப்பட்டா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தெயோப்பிலுவே, இயேசுவானவர் தாம் தெரிந்துகொண்ட அப்போஸ்தலருக்குப் பரிசுத்த ஆவியினாலே கட்டளை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மறைவாக ஒரு மேகம் அவரை எடுத்துக்கொண்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 போகிறபோது அவர்கள் வானத்தை அண்ணாந்து பார்த்துக்கொண்டிருக்கையில், இதோ, வெண்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ந்தரித்தவர்கள் இரண்டு பேர் அவர்களருகே நி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லிலேயராகிய மனுஷரே, நீங்கள் ஏன் வானத்தை அண்ணாந்துபார்த்து நிற்கிறீர்கள்? உங்களிடத்தி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க்கு எடுத்துக்கொள்ளப்பட்ட இந்த இயேசுவானவர் எப்படி உங்கள் கண்களுக்கு முன்பாக வான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தருளிப்போனாரோ அப்படியே மறுபடியும் வருவா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அவர்கள் எருசலேமுக்குச் சமீபமாய் ஒரு ஓய்வுநாள் பிரயாண தூரத்திலிருக்கிற ஒலிவ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ப்பட்ட மலையிலிருந்து எருசலேமுக்குத் திரும்பி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கள் அங்கே வந்தபோது மேல்வீட்டில் ஏறினார்கள்; அதில் பேதுருவும், யாக்கோபும், யோ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ரேயாவும், பிலிப்புவும், தோமாவும், பர்த்தொலொமேயும், மத்தேயும், அல்பேயுவி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கோபும், செலோத்தே என்னப்பட்ட சீமோனும், யாக்கோபின் சகோதானாகிய யூதாவும் தங்கி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ங்கே இவர்களெல்லாரும், ஸ்திரீகளோடும் இயேசுவின் தாயாகிய மரியாளோடும், அவருடைய சகோதரரோடுங்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மனப்பட்டு, ஜெபத்திலும் வேண்டுதலிலும் தரி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நாட்களிலே, சீஷர்களில் ஏறக்குறைய நூற்றிருபதுபேர் கூடியிருந்தபோது, அவர்கள் நடுவிலே பே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து நி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கோதரரே, இயேசுவைப் பிடித்தவர்களுக்கு வழிகாட்டின யூதாசைக்குறித்துப் பரிசுத்த ஆவி தாவீ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னால் முன் சொன்ன வேதவாக்கியம் நிறைவேறவேண்டிய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 எங்களில் ஒருவனாக எண்ணப்பட்டு, இந்த ஊழியத்தில் பங்குபெற்ற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நீதத்தின் கூலியினால் அவன் ஒருநிலத்தைச் சம்பாதித்து, தலைகீழாக விழுந்தான்; அவன் வயிறு வெ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ல்களெல்லாம் சரிந்து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 எடுத்துக்கொள்ளப்பட்ட நாள்வரைக்கும் செய்யவும் உபதேசிக்கவும் தொடங்கின எல்லாவற்றையுங்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து எருசலேமிலுள்ள குடிகள் யாவருக்கும் தெரிந்திருக்கிறது; அதினாலே அந்த நிலம் அவர்களுடைய பாஷை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நிலம் என்று அர்த்தங்கொள்ளும் அக்கெல்தமா என்ன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ங்கீத புஸ்தகத்திலே: அவனுடைய வாசஸ்தலம் பாழாகக்கடவது, ஒருவனும் அதில் வாசம்பண்ணாதிரு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அவனுடைய கண்காணிப்பை வேறொருவன் பெறக்கடவன் என்றும் எழு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ஆதலால், யோவான் ஞானஸ்நானங்கொடுத்த நாள்முதற்கொண்டு, கர்த்தராகிய இயேசுவானவர் நம்மிடத்திலிருந்து உ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ள்ளப்பட்ட 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 நம்மிடத்தில் சஞ்சரித்திருந்த காலங்களிலெல்லாம் எங்களுடனேகூட இருந்த மனுஷர்களில் ஒருவன்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ழுந்ததைக்குறித்து, எங்களுடனேகூடச் சாட்சியாக ஏற்படுத்தப்பட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அவர்கள் யுஸ்து என்னும் மறுநாமமுள்ள பர்சபா என்னப்பட்ட யோசேப்பும், மத்தியாவும் ஆ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விரண்டுபேரையும்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லாம் பிரபந்தத்தை உண்டு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எல்லாருடைய இருதயங்களையும் அறிந்திருக்கிற கர்த்தாவே, யூதாஸ் என்பவன் தனக்குரிய இடத்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ம்படி இழந்துபோன இந்த ஊழியத்திலும் இந்த அப்போஸ்தலப்பட்டத்திலும் பங்குபெறுவத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வ்விரண்டு பேரில் தேவரீர் தெரிந்துகொண்டவனை எங்களுக்குக் காண்பித்தருளும் என்று ஜெப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ன்பு, அவர்களைக் குறித்துச் சீட்டுப்போட்டார்கள்; சீட்டு மத்தியாவின் பேருக்கு விழு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அவன் பதினொரு அப்போஸ்தலருடனே சேர்த்துக்கொள்ள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 பாடுபட்டபின்பு, நாற்பது நாளளவும் அப்போஸ்தலருக்குத் தரிசனமாகி, தேவனுடைய ராஜ்யத்துக்குரிய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னே பேசி, அநேகம் தெளிவான திருஷ்டாந்தங்களினாலே அவர்களுக்குத் தம்மை உயிரோடிருக்கிறவ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ன்றியும், அவர் அவர்களுடனே கூடிவந்திருக்கும்போது, அவர்களை நோக்கி: யோவான் ஜல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2026-09-16T19:45:25Z</dcterms:created>
  <dcterms:modified xsi:type="dcterms:W3CDTF">2026-09-16T19:45:25Z</dcterms:modified>
  <dc:title>அப்போஸ்தலர்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