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கள் காணிக்கையையும் தங்கள் கைகளில் இரட்டிப்பான பணத்தையும் எடுத்துக்கொண்டு, பென்யமீனையும் கூட்டிக்கொண்டு, பிரயாணப்பட்டு, எகிப்துக்குப்போய், யோசேப்பின் சமுகத்தில் வந்து நி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கள் காணிக்கையையும் தங்கள் கைகளில் இரட்டிப்பான பணத்தையும் எடுத்துக்கொண்டு, பென்யமீனையும் கூட்டிக்கொண்டு, பிரயாணப்பட்டு, எகிப்துக்குப்போய், யோசேப்பின் சமுகத்தில் வந்து நி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ன்யமீன் அவர்களோடேகூட வந்திருக்கிறதை யோசேப்பு கண்டு, தன் வீட்டு விசாரணைக்காரனை நோக்கி: நீ இந்த மனிதரை வீட்டுக்கு அழைத்துப்போய், சாப்பாட்டுக்கு வேண்டியவைகளை அடித்து, ஆயத்தம்பண்ணு, மத்தியானத்திலே இந்த மனிதர் என்னோடே சாப்பிடுவார்கள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ன்யமீன் அவர்களோடேகூட வந்திருக்கிறதை யோசேப்பு கண்டு, தன் வீட்டு விசாரணைக்காரனை நோக்கி: நீ இந்த மனிதரை வீட்டுக்கு அழைத்துப்போய், சாப்பாட்டுக்கு வேண்டியவைகளை அடித்து, ஆயத்தம்பண்ணு, மத்தியானத்திலே இந்த மனிதர் என்னோடே சாப்பிடுவார்கள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தனக்கு யோசேப்பு சொன்னபடியே செய்து, அந்த மனிதரை யோசேப்பின் வீட்டுக்கு அழைத்துக்கொண்டு போ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ங்கள் யோசேப்பின் வீட்டுக்குக் கொண்டுபோகப்படுகிறதை அவர்கள் கண்டு பயந்து, முன்னே நம்முடைய சாக்குகளில் இருந்த பணத்தினிமித்தம் நம்மேல் குற்றம் சுமத்தி, நம்மைப் பிடித்துச் சிறைகளாக்கி, நம்முடைய கழுதைகளை எடுத்துக்கொள்ளும்படி நம்மைக் கொண்டுபோகிறார்கள் என்று சொல்ல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ங்கள் யோசேப்பின் வீட்டுக்குக் கொண்டுபோகப்படுகிறதை அவர்கள் கண்டு பயந்து, முன்னே நம்முடைய சாக்குகளில் இருந்த பணத்தினிமித்தம் நம்மேல் குற்றம் சுமத்தி, நம்மைப் பிடித்துச் சிறைகளாக்கி, நம்முடைய கழுதைகளை எடுத்துக்கொள்ளும்படி நம்மைக் கொண்டுபோகிறார்கள் என்று சொல்ல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ங்கள் யோசேப்பின் வீட்டுக்குக் கொண்டுபோகப்படுகிறதை அவர்கள் கண்டு பயந்து, முன்னே நம்முடைய சாக்குகளில் இருந்த பணத்தினிமித்தம் நம்மேல் குற்றம் சுமத்தி, நம்மைப் பிடித்துச் சிறைகளாக்கி, நம்முடைய கழுதைகளை எடுத்துக்கொள்ளும்படி நம்மைக் கொண்டுபோகிறார்கள் என்று சொல்ல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ோசேப்பின் வீட்டு விசாரணைக் காரனண்டையில் சேர்ந்து, வீட்டு வாசற்படியிலே அவனோடே பேசி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ண்டவனே, நாங்கள் தானியம் கொள்ளும்படி முன்னே வந்து போனோமே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கள் தகப்பனாகிய இஸ்ரவேல்: அப்படியானால், ஒன்று செய்யுங்கள்; இந்தத் தேசத்தின் உச்சிதமான வஸ்துக்களில் கொஞ்சம் பிசின் தைலமும், கொஞ்சம் தேனும், கந்தவர்க்கங்களும், வெள்ளைப்போளமும், தெரபிந்து கொட்டைகளும், வாதுமைக்கொட்டைகளும் உங்கள் சாக்குகளில் போட்டு, அந்த மனிதனுக்குக் காணிக்கையாகக் கொண்டுபோய்க் கொட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ங்கள் தங்கும் இடத்தில் போய் எங்கள் சாக்குகளைத் திறந்தபோது, நாங்கள் நிறுத்துக்கொடுத்த நிறையின்படியே அவனவன் பணம் அவனவன் சாக்கின் வாயிலே இருக்கக் கண்டோம்; அதை நாங்கள் திரும்பவும் எங்கள் கையிலே கொண்டுவந்திருக்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ங்கள் தங்கும் இடத்தில் போய் எங்கள் சாக்குகளைத் திறந்தபோது, நாங்கள் நிறுத்துக்கொடுத்த நிறையின்படியே அவனவன் பணம் அவனவன் சாக்கின் வாயிலே இருக்கக் கண்டோம்; அதை நாங்கள் திரும்பவும் எங்கள் கையிலே கொண்டுவந்திருக்கிற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தானியம் கொள்ளும்படி வேறே பணமும் எங்கள் கையில் கொண்டுவந்திருக்கிறோம்; நாங்கள் முன் கொடுத்த பணத்தை எங்கள் சாக்குகளில் போட்டது இன்னார் என்று அறியோம்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தானியம் கொள்ளும்படி வேறே பணமும் எங்கள் கையில் கொண்டுவந்திருக்கிறோம்; நாங்கள் முன் கொடுத்த பணத்தை எங்கள் சாக்குகளில் போட்டது இன்னார் என்று அறியோம்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: உங்களுக்குச் சமாதானம்; பயப்படவேண்டாம்; உங்கள் தேவனும் உங்கள் தகப்பனுடைய தேவனுமாயிருக்கிறவர் உங்கள் சாக்குகளில் அதை உங்களுக்குப் புதையலாகக் கட்டளையிட்டார்; நீங்கள் கொடுத்த பணம் என்னிடத்தில் வந்து சேர்ந்தது என்று சொல்லி, சிமியோனை வெளியே அழைத்து வந்து, அவர்களிடத்தில் விட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: உங்களுக்குச் சமாதானம்; பயப்படவேண்டாம்; உங்கள் தேவனும் உங்கள் தகப்பனுடைய தேவனுமாயிருக்கிறவர் உங்கள் சாக்குகளில் அதை உங்களுக்குப் புதையலாகக் கட்டளையிட்டார்; நீங்கள் கொடுத்த பணம் என்னிடத்தில் வந்து சேர்ந்தது என்று சொல்லி, சிமியோனை வெளியே அழைத்து வந்து, அவர்களிடத்தில் வி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அந்த மனிதன் அவர்களை யோசேப்பின் வீட்டுக்குள்ளே கூட்டிக்கொண்டுபோய், அவர்கள் தங்கள் கால்களைக் கழுவும்படி தண்ணீர் கொடுத்து, அவர்களுடைய கழுதைகளுக்குத் தீவனம் போ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அந்த மனிதன் அவர்களை யோசேப்பின் வீட்டுக்குள்ளே கூட்டிக்கொண்டுபோய், அவர்கள் தங்கள் கால்களைக் கழுவும்படி தண்ணீர் கொடுத்து, அவர்களுடைய கழுதைகளுக்குத் தீவனம் போ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ாங்கள் அங்கே போஜனம் செய்யப்போகிறதை அவர்கள் கேள்விப்பட்டபடியால், மத்தியானத்தில் யோசேப்பு வருமளவும் காணிக்கையை ஆயத்தமாய் வைத்துக் காத்துக்கொண்டிரு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ாங்கள் அங்கே போஜனம் செய்யப்போகிறதை அவர்கள் கேள்விப்பட்டபடியால், மத்தியானத்தில் யோசேப்பு வருமளவும் காணிக்கையை ஆயத்தமாய் வைத்துக் காத்துக்கொண்டிரு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கள் தகப்பனாகிய இஸ்ரவேல்: அப்படியானால், ஒன்று செய்யுங்கள்; இந்தத் தேசத்தின் உச்சிதமான வஸ்துக்களில் கொஞ்சம் பிசின் தைலமும், கொஞ்சம் தேனும், கந்தவர்க்கங்களும், வெள்ளைப்போளமும், தெரபிந்து கொட்டைகளும், வாதுமைக்கொட்டைகளும் உங்கள் சாக்குகளில் போட்டு, அந்த மனிதனுக்குக் காணிக்கையாகக் கொண்டுபோய்க் கொட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சேப்பு வீட்டுக்கு வந்தபோது, அவர்கள் தங்கள் கையில் இருந்த காணிக்கையை வீட்டுக்குள் அவனிடத்தில் கொண்டுபோய் வைத்து, தரைமட்டும் குனிந்து, அவனை வணங்க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சேப்பு வீட்டுக்கு வந்தபோது, அவர்கள் தங்கள் கையில் இருந்த காணிக்கையை வீட்டுக்குள் அவனிடத்தில் கொண்டுபோய் வைத்து, தரைமட்டும் குனிந்து, அவனை வணங்க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ன்: அவர்கள் சுகசெய்தியை விசாரித்து, நீங்கள் சொன்ன முதிர்வயதான உங்கள் தகப்பன் சுகமாயிருக்கிறாரா? அவர் இன்னும் உயிரோடிருக்கிறாரா? என்று அவர்களிடத்தில் விசாரித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ன்: அவர்கள் சுகசெய்தியை விசாரித்து, நீங்கள் சொன்ன முதிர்வயதான உங்கள் தகப்பன் சுகமாயிருக்கிறாரா? அவர் இன்னும் உயிரோடிருக்கிறாரா? என்று அவர்களிடத்தில் விசாரித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எங்கள் தகப்பனாராகிய உமது அடியான் சுகமாயிருக்கிறார், இன்னும் உயிரோடிருக்கிறார் என்று சொல்லி, குனிந்து வணங்க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எங்கள் தகப்பனாராகிய உமது அடியான் சுகமாயிருக்கிறார், இன்னும் உயிரோடிருக்கிறார் என்று சொல்லி, குனிந்து வணங்கி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ன் கண்களை ஏறெடுத்து, தன் தாய் பெற்ற குமாரனாகிய தன் சகோதரன் பென்யமீனைக் கண்டு, நீங்கள் எனக்குச் சொன்ன உங்கள் இளைய சகோதரன் இவன்தானா என்று கேட்டு, மகனே, தேவன் உனக்குக் கிருபைசெய்யக்கடவர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ன் கண்களை ஏறெடுத்து, தன் தாய் பெற்ற குமாரனாகிய தன் சகோதரன் பென்யமீனைக் கண்டு, நீங்கள் எனக்குச் சொன்ன உங்கள் இளைய சகோதரன் இவன்தானா என்று கேட்டு, மகனே, தேவன் உனக்குக் கிருபைசெய்யக்கடவர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சேப்பின் உள்ளம் தன் சகோதரனுக்காகப் பொங்கினபடியால், அவன் அழுகிறதற்கு இடம் தேடி, துரிதமாய் அறைக்குள்ளே போய், அங்கே அழு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சேப்பின் உள்ளம் தன் சகோதரனுக்காகப் பொங்கினபடியால், அவன் அழுகிறதற்கு இடம் தேடி, துரிதமாய் அறைக்குள்ளே போய், அங்கே அழு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கள் தகப்பனாகிய இஸ்ரவேல்: அப்படியானால், ஒன்று செய்யுங்கள்; இந்தத் தேசத்தின் உச்சிதமான வஸ்துக்களில் கொஞ்சம் பிசின் தைலமும், கொஞ்சம் தேனும், கந்தவர்க்கங்களும், வெள்ளைப்போளமும், தெரபிந்து கொட்டைகளும், வாதுமைக்கொட்டைகளும் உங்கள் சாக்குகளில் போட்டு, அந்த மனிதனுக்குக் காணிக்கையாகக் கொண்டுபோய்க் கொட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, அவன் தன் முகத்தைக் கழுவி வெளியே வந்து, தன்னை அடக்கிக்கொண்டு, போஜனம் வையுங்கள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கிப்தியர் எபிரெயரோடே சாப்பிடமாட்டார்கள்; அப்படிச் செய்வது எகிப்தியருக்கு அருவருப்பாயிருக்கும், ஆகையால், அவனுக்குத் தனிப்படவும், அவர்களுக்குத் தனிப்படவும், அவனோடே சாப்பிடுகிற எகிப்தியருக்குத் தனிப்படவும் வைத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கிப்தியர் எபிரெயரோடே சாப்பிடமாட்டார்கள்; அப்படிச் செய்வது எகிப்தியருக்கு அருவருப்பாயிருக்கும், ஆகையால், அவனுக்குத் தனிப்படவும், அவர்களுக்குத் தனிப்படவும், அவனோடே சாப்பிடுகிற எகிப்தியருக்குத் தனிப்படவும் வைத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ுக்கு முன்பாக, மூத்தவன் முதல் இளையவன்வரைக்கும் அவனவன் வயதின்படியே அவர்களை உட்காரவைத்தார்கள்; அதற்காக அவர்கள், ஒருவரை ஒருவர் பார்த்து ஆச்சரியப்பட்ட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ுக்கு முன்பாக, மூத்தவன் முதல் இளையவன்வரைக்கும் அவனவன் வயதின்படியே அவர்களை உட்காரவைத்தார்கள்; அதற்காக அவர்கள், ஒருவரை ஒருவர் பார்த்து ஆச்சரியப்பட்ட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தனக்குமுன் வைக்கப்பட்டிருந்த போஜனத்தில் பங்கிட்டு அனுப்பினான்; அவர்கள் எல்லாருடைய பங்குகளைப் பார்க்கிலும் பென்யமீனுடைய பங்கு ஐந்துமடங்கு அதிகமாயிருந்தது; அவர்கள் பானம்பண்ணி, அவனுடனே சந்தோஷமாயிருந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தனக்குமுன் வைக்கப்பட்டிருந்த போஜனத்தில் பங்கிட்டு அனுப்பினான்; அவர்கள் எல்லாருடைய பங்குகளைப் பார்க்கிலும் பென்யமீனுடைய பங்கு ஐந்துமடங்கு அதிகமாயிருந்தது; அவர்கள் பானம்பண்ணி, அவனுடனே சந்தோஷமாயிரு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சத்திலே பஞ்சம் கொடிதாயிருந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கிப்திலிருந்து அவர்கள் கொண்டுவந்த தானியம் செலவழிந்தபோது, அவர்கள் தகப்பன் அவர்களை நோக்கி: நீங்கள் திரும்பப் போய், நமக்குக் கொஞ்சம் தானியம் வாங்கிக்கொண்டு வாருங்கள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கிப்திலிருந்து அவர்கள் கொண்டுவந்த தானியம் செலவழிந்தபோது, அவர்கள் தகப்பன் அவர்களை நோக்கி: நீங்கள் திரும்பப் போய், நமக்குக் கொஞ்சம் தானியம் வாங்கிக்கொண்டு வாருங்கள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ணத்தை இரட்டிப்பாய் உங்கள் கைகளில் கொண்டுபோங்கள், சாக்குகளின் வாயிலே திரும்பக் கொண்டுவந்த பணத்தையும் கொண்டுபோங்கள்; அது கைப்பிசகாய் வந்திருக்க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யூதா: உங்கள் சகோதரன் உங்களோடேகூட வராவிட்டால், நீங்கள் என் முகத்தைக் காண்பதில்லை என்று அந்த மனிதன் எங்களுக்குச் சத்தியமாய்ச் சொன்ன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யூதா: உங்கள் சகோதரன் உங்களோடேகூட வராவிட்டால், நீங்கள் என் முகத்தைக் காண்பதில்லை என்று அந்த மனிதன் எங்களுக்குச் சத்தியமாய்ச் சொன்ன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சகோதரனை நீர் எங்களோடேகூட அனுப்பினால், நாங்கள் போய், உமக்குத் தானியம் வாங்கிக்கொண்டு வருவோ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ுப்பாவிட்டால், நாங்கள் போகமாட்டோம்; உங்கள் சகோதரன் உங்களோடேகூட வராவிட்டால், நீங்கள் என் முகத்தைக் காண்பதில்லை என்று அந்த மனிதன் எங்களோடே சொல்லியிருக்கிறான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ுப்பாவிட்டால், நாங்கள் போகமாட்டோம்; உங்கள் சகோதரன் உங்களோடேகூட வராவிட்டால், நீங்கள் என் முகத்தைக் காண்பதில்லை என்று அந்த மனிதன் எங்களோடே சொல்லியிருக்கிறான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இஸ்ரவேல்: உங்களுக்கு இன்னும் ஒரு சகோதரன் உண்டென்று நீங்கள் அந்த மனிதனுக்குச் சொல்லி, ஏன் எனக்கு இந்தத் துன்பத்தை வருவித்தீர்கள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இஸ்ரவேல்: உங்களுக்கு இன்னும் ஒரு சகோதரன் உண்டென்று நீங்கள் அந்த மனிதனுக்குச் சொல்லி, ஏன் எனக்கு இந்தத் துன்பத்தை வருவித்தீர்கள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அந்த மனிதன், உங்கள் தகப்பன் இன்னும் உயிரோடிருக்கிறாரா? உங்களுக்கு இன்னும் ஒரு சகோதரன் உண்டா? என்று எங்களையும் எங்கள் வம்சத்தையும் குறித்து விபரமாய் விசாரித்தான்; அந்தக் கேள்விகளுக்குத் தக்கதாக உள்ளபடி அவனுக்குச் சொன்னோம்; உங்கள் சகோதரனை உங்களோடேகூட இங்கே கொண்டுவாருங்கள் என்று அவன் சொல்லுவான் என்பதை நாங்கள் அறிந்திருந்தோமா என்ற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அந்த மனிதன், உங்கள் தகப்பன் இன்னும் உயிரோடிருக்கிறாரா? உங்களுக்கு இன்னும் ஒரு சகோதரன் உண்டா? என்று எங்களையும் எங்கள் வம்சத்தையும் குறித்து விபரமாய் விசாரித்தான்; அந்தக் கேள்விகளுக்குத் தக்கதாக உள்ளபடி அவனுக்குச் சொன்னோம்; உங்கள் சகோதரனை உங்களோடேகூட இங்கே கொண்டுவாருங்கள் என்று அவன் சொல்லுவான் என்பதை நாங்கள் அறிந்திருந்தோமா என்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அந்த மனிதன், உங்கள் தகப்பன் இன்னும் உயிரோடிருக்கிறாரா? உங்களுக்கு இன்னும் ஒரு சகோதரன் உண்டா? என்று எங்களையும் எங்கள் வம்சத்தையும் குறித்து விபரமாய் விசாரித்தான்; அந்தக் கேள்விகளுக்குத் தக்கதாக உள்ளபடி அவனுக்குச் சொன்னோம்; உங்கள் சகோதரனை உங்களோடேகூட இங்கே கொண்டுவாருங்கள் என்று அவன் சொல்லுவான் என்பதை நாங்கள் அறிந்திருந்தோமா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ணத்தை இரட்டிப்பாய் உங்கள் கைகளில் கொண்டுபோங்கள், சாக்குகளின் வாயிலே திரும்பக் கொண்டுவந்த பணத்தையும் கொண்டுபோங்கள்; அது கைப்பிசகாய் வந்திருக்கு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, யூதா தன் தகப்பனாகிய இஸ்ரவேலை நோக்கி: நீரும் நாங்களும் எங்கள் குழந்தைகளும் சாகாமல் உயிரோடிருக்கும்படி, நாங்கள் புறப்பட்டுப் போகிறோம், பிள்ளையாண்டானை என்னோடே அனுப்ப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, யூதா தன் தகப்பனாகிய இஸ்ரவேலை நோக்கி: நீரும் நாங்களும் எங்கள் குழந்தைகளும் சாகாமல் உயிரோடிருக்கும்படி, நாங்கள் புறப்பட்டுப் போகிறோம், பிள்ளையாண்டானை என்னோடே அனுப்ப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ுக்காக நான் உத்தரவாதம்பண்ணுவேன்; அவனை என்னிடத்திலே கேளும், நான் அவனை உம்மிடத்தில் கொண்டுவந்து, உமக்கு முன்பாக நிறுத்தாமற்போனால், எந்நாளும் அந்தக் குற்றம் என்மேல் இருப்பதாக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ுக்காக நான் உத்தரவாதம்பண்ணுவேன்; அவனை என்னிடத்திலே கேளும், நான் அவனை உம்மிடத்தில் கொண்டுவந்து, உமக்கு முன்பாக நிறுத்தாமற்போனால், எந்நாளும் அந்தக் குற்றம் என்மேல் இருப்பதாக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ங்கள் தாமதியாதிருந்தோமானால், இதற்குள்ளே இரண்டாந்தரம்போய்த் திரும்பிவந்திருப்போமே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் சகோதரனையும் கூட்டிக்கொண்டு, அந்த மனிதனிடத்தில் மறுபடியும் போ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மனிதன் அங்கிருக்கிற உங்கள் மற்றச் சகோதரனையும் பென்யமீனையும் உங்களுடனே அனுப்பிவிடும்படிக்கு, சர்வ வல்லமையுள்ள தேவன் அவன் சமுகத்தில் உங்களுக்கு இரக்கங்கிடைக்கப்பண்ணுவாராக; நானோ பிள்ளையற்றுப் போனவனைப்போல் இருப்பேன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மனிதன் அங்கிருக்கிற உங்கள் மற்றச் சகோதரனையும் பென்யமீனையும் உங்களுடனே அனுப்பிவிடும்படிக்கு, சர்வ வல்லமையுள்ள தேவன் அவன் சமுகத்தில் உங்களுக்கு இரக்கங்கிடைக்கப்பண்ணுவாராக; நானோ பிள்ளையற்றுப் போனவனைப்போல் இருப்பேன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ಗ ಅವರು ಆ ಕಾಣಿಕೆಯನ್ನೂ ತಮ್ಮ ಕೈಗಳಲ್ಲಿ ಎರಡರಷ್ಟು ಹಣವನ್ನೂ ತೆಗೆದುಕೊಂಡು ಬೆನ್ಯಾವಿಾನ ನನ್ನೂ ಕರ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ಐಗುಪ್ತಕ್ಕೆ ಇಳಿದುಹೋಗಿ ಯೋಸೇಫನ ಮುಂದೆ ನಿಂತ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ಯೋಸೇಫನು ಬೆನ್ಯಾವಿಾನನನ್ನು ಅವರ ಸಂಗಡ ಕಂಡಾಗ ತನ್ನ ಮನೆ ಉಗ್ರಾಣಿಕನಿಗೆ--ಈ ಮನುಷ್ಯರನ್ನು ಮನೆಗೆ ಕರಕೊಂಡು ಹೋ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ರಿಯನ್ನು ಕೊಯ್ದು ಅಡಿಗೆ ಸಿದ್ಧಮಾಡು. ಯಾಕಂದರೆ ಈ ಮನುಷ್ಯರು ಮಧ್ಯಾಹ್ನ ದಲ್ಲಿ ನನ್ನ ಸಂಗಡ ಊಟಮಾಡಬೇಕ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 ಮನುಷ್ಯನು ಅವರನ್ನು ಯೋಸೇಫನ ಮನೆಗೆ ಕರಕೊಂಡು ಹೋಗಿ ಯೋಸೇಫನು ಹೇಳಿದಂತೆಯೇ 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ವರು ಯೋಸೇಫನ ಮನೆಗೆ ತರಲ್ಪಟ್ಟಿದ್ದರಿಂದ ಭಯಪಟ್ಟು--ಹಿಂದೆ ನಮ್ಮ ಚೀಲಗಳಲ್ಲಿ ತಿರಿಗಿ ಸೇರಿದ ಹಣಕ್ಕಾಗಿ ನಮ್ಮ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ಿಡಿದು ನಮ್ಮ ಮೇಲೆ ಬಿದ್ದು ನಮ್ಮನ್ನು ದಾಸರನ್ನಾಗಿಮಾಡಿ ನಮ್ಮ ಕತ್ತೆಗಳನ್ನು ತಕ್ಕೊಳ್ಳುವದಕ್ಕೆ ನಮ್ಮನ್ನು ಇಲ್ಲ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ಿದ್ದಾನೆ ಎಂದ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ಗ ಅವರು ಯೋಸೇಫನ ಮನೆಯ ಉಗ್ರಾಣಿಕನ ಬಳಿಗೆ ಹೋಗಿ ಮನೆಯ ಬಾಗಲಿನ ಮುಂದೆ ಅವನ ಸಂಗಡ ಮಾತನಾಡಿ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ಅಯ್ಯಾ, ನಾವು ಆಹಾರವನ್ನು ಕೊಂಡುಕೊಳ್ಳುವದಕ್ಕೆ ಮೊದಲ ನೆಯ ಸಾರಿ ಇಳಿದು ಬಂದದ್ದು ನಿಜವ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ಗ ಅವರ ತಂದೆಯಾದ ಇಸ್ರಾಯೇಲನು ಅವರಿಗೆ--ನೀವು ಹೀಗೆ ಮಾಡಿರಿ, ಈ ದೇಶದಲ್ಲಿ ದೊರಕುವ ಶ್ರೇಷ್ಠವಾದ ಫಲಗಳನ್ನು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ಇದಾದ ಮೇಲೆ ನಾವು ವಸತಿಗೃಹಕ್ಕೆ ಬಂದು ನಮ್ಮ ಚೀಲಗಳನ್ನು ತೆರೆದಾಗ ಇಗೋ, ಪ್ರತಿಯೊಬ್ಬನ ಹಣವು ಅದರದರ ತೂಕದ ಪ್ರಕ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ಣವು ಅವನವನ ಚೀಲದಲ್ಲೇ ಇತ್ತು. ನಮ್ಮ ಕೈಗಳಲ್ಲಿ ಅದನ್ನು ತಿರಿಗಿ ತೆಗೆದುಕೊಂಡು ಬಂದಿದ್ದ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ಇದಲ್ಲದೆ ಆಹಾರವನ್ನು ಕೊಂಡುಕೊಳ್ಳುವದಕ್ಕೆ ಬೇರೆ ಹಣವನ್ನು ತೆಗೆದುಕೊಂಡು ಬಂದಿದ್ದೇವೆ; ನಮ್ಮ ಹಣವನ್ನು ನ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ಚೀಲಗಳಲ್ಲಿ ಯಾರು ಇಟ್ಟರೆಂದು ನಮಗೆ ತಿಳಿಯದ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ದಕ್ಕವನು--ನಿಮಗೆ ಸಮಾಧಾನವಿರಲಿ, ಭಯ ಪಡಬೇಡಿರಿ. ನಿಮ್ಮ ದೇವರೂ ನಿಮ್ಮ ತಂದೆಯ ದೇವರೂ ನಿಮ್ಮ ಚೀಲಗಳಲ್ಲಿ ನಿ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ರವ್ಯವನ್ನು ಕೊಟ್ಟಿದ್ದಾನೆ. ನಿಮ್ಮ ಹಣವು ನನಗೆ ಮುಟ್ಟಿತು ಎಂದು ಹೇಳಿ ಸಿಮೆಯೋನನನ್ನು ಅವರ ಬಳಿಗೆ ತ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 ಮನುಷ್ಯನು ಅವರನ್ನು ಯೋಸೇಫನ ಮನೆಯೊಳಗೆ ಕರಕೊಂಡು ಬಂದು ಅವರಿಗೆ ನೀರನ್ನು ಕೊಟ್ಟಾಗ ಅವರು ತಮ್ಮ ಕಾಲುಗಳನ್ನು ತೊ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ಂಡರು. ಇದಲ್ಲದೆ ಅವರ ಕತ್ತೆಗಳಿಗೆ ಮೇವನ್ನು ಹಾಕ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ಅವರು ಅಲ್ಲಿ ಊಟಮಾಡಬೇಕೆಂದು ಕೇಳಿದ್ದರಿಂದ ಯೋಸೇಫನು ಮಧ್ಯಾಹ್ನದಲ್ಲಿ ಮನೆಗೆ ಬರುವಷ್ಟರಲ್ಲಿ ಕಾಣಿಕ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ಿದ್ಧಮಾಡ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ಮಾನು ಗಳಲ್ಲಿ ಇಟ್ಟುಕೊಂಡು ಆ ಮನುಷ್ಯನಿಗೆ ಕಾಣಿಕೆ ಯಾಗಿ ಸ್ವಲ್ಪ ತೈಲ, ಸ್ವಲ್ಪ ಜೇನು, ಸುಗಂಧದ್ರವ್ಯ, ರಕ್ತಬೋಳ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ಯೋಸೇಫನು ಮನೆಗೆ ಬಂದ ಮೇಲೆ ತಮ್ಮ ಕೈಗಳಲ್ಲಿದ್ದ ಕಾಣಿಕೆಯನ್ನು ಮನೆಯೊಳಗೆ ತಕ್ಕೊಂಡು ಬಂದು ನೆಲದ ಮಟ್ಟಿಗೂ ಅವ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ಡ್ಡಬ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ಆಗ ಅವನು ಅವರ ಕ್ಷೇಮಸಮಾಚಾರವನ್ನು ಕೇಳಿ ನೀವು ಹೇಳಿದ ಮುದುಕನಾದ ನಿಮ್ಮ ತಂದೆಗೆ ಕ್ಷೇಮವಿದೆಯೋ? ಅವನು ಇ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ದುಕಿದ್ದಾನೋ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ದಕ್ಕವರು--ನಿನ್ನ ದಾಸರಾದ ನಮ್ಮ ತಂದೆಯು ಕ್ಷೇಮದಿಂದಿದ್ದಾನೆ. ಅವನು ಇನ್ನೂ ಬದುಕಿದ್ದಾನೆ ಎಂದು ಹೇಳಿ ತ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ಲೆಗಳನ್ನು ಬಾಗಿಸಿ ವಂದ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ಗ ಅವನು ತನ್ನ ಕಣ್ಣು ಗಳನ್ನೆತ್ತಿ ತನ್ನ ತಾಯಿಯ ಮಗನೂ ತನ್ನ ತಮ್ಮನೂ ಆದ ಬೆನ್ಯಾವಿಾನನನ್ನು ನೋಡಿ--ನೀವು ನ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 ನಿಮ್ಮ ತಮ್ಮನು ಇವನೋ ಎಂದು ಹೇಳಿ ಅವನು--ನನ್ನ ಮಗನೇ, ದೇವರು ನಿನಗೆ ಕೃಪಾಳು ವಾಗಿರ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ಗ ಯೋಸೇಫನ ಕರುಳು ತನ್ನ ತಮ್ಮನ ಮೇಲೆ ಮರುಗಿದ್ದರಿಂದ ಅವನು ಅವಸರದಲ್ಲಿ ಎದ್ದು ಅಳುವದಕ್ಕೆ ಸ್ಥಳವನ್ನು ಹುಡುಕ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್ನ ಕೋಣೆಯೊಳಗೆ ಹೋಗಿ ಅಲ್ಲಿ ಅ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ಕ್ರೋಡು ಬಾದಾಮಿ ಇವುಗಳನ್ನು ತೆಗೆದುಕೊಂಡು ಹೋಗ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ತರುವಾಯ ಅವನು ಮುಖವನ್ನು ತೊಳೆದು ಹೊರಗೆ ಬಂದನು. ಮನ ಸ್ಸನ್ನು ಬಿಗಿಹಿಡಿದುಕೊಂಡು--ಊಟಕ್ಕೆ ಬಡಿಸ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ಆಗ ಅವರು ಯೋಸೇಫನಿಗೂ ಅವನ ಅಣ್ಣತಮ್ಮಂದಿರಿಗೂ ಅವನ ಸಂಗಡ ಇದ್ದ ಐಗುಪ್ತ್ಯರಿಗೂ ಬೇರೆಬೇರೆಯಾಗಿ ಊಟಕ್ಕೆ ಬಡಿಸಿ 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ಐಗುಪ್ತ್ಯರು ಇಬ್ರಿಯರ ಕೂಡ ಊಟ ಮಾಡುತ್ತಿರಲಿಲ್ಲ. ಅದು ಐಗುಪ್ತ್ಯರಿಗೆ ಅಸಹ್ಯವ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ಅವರು ಚೊಚ್ಚಲನಾದವನು ತನ್ನ ಚೊಚ್ಚಲತನದ ಪ್ರಕಾರವೂ ಕಿರಿಯನು ತನ್ನ ಕಿರಿತನದ ಪ್ರಕಾರವೂ ಅವನ ಮುಂದೆ ಕೂತಿರುವಾಗ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ುಷ್ಯರು ತಮ್ಮ ತಮ್ಮೊಳಗೆ ಆಶ್ಚರ್ಯಪ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ಯೋಸೇಫನು ತನ್ನ ಮುಂದಿಟ್ಟಿದ್ದ ಆಹಾರವನ್ನು ಕಳುಹಿಸಿದಾಗ ಬೆನ್ಯಾವಿಾನನಿಗೆ ಕಳುಹಿಸಿದ ಆಹಾರವು ಅವರೆಲ್ಲ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ಹಾರಗಳಿಗಿಂತ ಐದರಷ್ಟು ಹೆಚ್ಚಾಗಿತ್ತು. ಅವರು ಅವನ ಸಂಗಡ ಪಾನಮಾಡಿ ಸಂತೋಷದಿಂದ ಇ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ದೇಶದಲ್ಲಿ ಬರವು ಘೋರವ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ವರು ಐಗುಪ್ತದಿಂದ ತಂದಿದ್ದ ಧಾನ್ಯವು ತೀರಿದ ಮೇಲೆ ಅವರ ತಂದೆ ಅವರಿಗೆ--ತಿರಿಗಿ ಹೋಗಿ ನಮಗಾಗಿ ಸ್ವಲ್ಪ ಆಹಾರ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ಂಡುಕೊಳ್ಳ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ಇದಲ್ಲದೆ ಎರಡರಷ್ಟು ಹಣವನ್ನು ಕೈಯಲ್ಲಿ ತೆಗೆದುಕೊಂಡು ಹೋಗಿರಿ. ಅವರು ನಿಮ್ಮ ಚೀಲಗಳ ಬಾಯಲ್ಲಿ ಹಾಕಿ ಹಿಂ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ಗ ಯೆಹೂದನು ಅವನಿಗೆ--ಆ ಮನುಷ್ಯನು ನಮಗೆ--ನಿಮ್ಮ ತಮ್ಮನನ್ನು ನಿಮ್ಮ ಸಂಗಡ ಕರಕೊಂಡುಬಾರದ ಹೊರತು ನೀವು ನನ್ನ ಮು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ನ್ನು ನೋಡಬಾರದೆಂದು ನಮಗೆ ಖಂಡಿತವಾಗಿ ಹೇಳ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ೀನು ನಮ್ಮ ತಮ್ಮನನ್ನು ನಮ್ಮ ಸಂಗಡ ಕಳುಹಿಸಿದರೆ ನಾವು ಇಳಿದುಹೋಗಿ ನಿನಗಾಗಿ ಆಹಾರವನ್ನು ಕೊಂಡುಕೊಳ್ಳು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ನನ್ನು ಕಳುಹಿಸದೆ ಹೋದರೆ ನಾವು ಹೋಗುವದಿಲ್ಲ; ಯಾಕಂದರೆ ಆ ಮನುಷ್ಯನು--ನಿಮ್ಮ ತಮ್ಮನು ನಿಮ್ಮ ಸಂಗಡ ಇಲ್ಲದಿದ್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ಮುಖವನ್ನು ನೋಡಬಾರದು ಎಂದು ನಮಗೆ ಹೇಳಿದ್ದಾ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ಇಸ್ರಾಯೇಲನು--ನಿಮಗೆ ಇನ್ನೊಬ್ಬ ತಮ್ಮನು ಇದ್ದಾನೆಂದು ನೀವು ಯಾಕೆ ಆ ಮನುಷ್ಯನಿಗೆ ಹೇಳಿ ನನಗೆ ಕೇಡು ಮಾಡಿದ್ದೀರ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ದ್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ರು ಅವನಿಗೆ--ಆ ಮನುಷ್ಯನು ನಮ್ಮ ವಿಷಯದಲ್ಲಿಯೂ ನಮ್ಮ ವಂಶದ ವಿಷಯದಲ್ಲಿಯೂ ನೇರವಾಗಿ ಕೇಳಿ--ನಿಮ್ಮ ತಂದೆ ಇ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ದುಕಿದ್ದಾನೋ? ನಿಮಗೆ ಇನ್ನೊಬ್ಬ ಸಹೋದರನು ಇದ್ದಾನೋ ಎಂದು ಕೇಳಿ ದನು. ಆಗ ಈ ಮಾತುಗಳಿಗೆ ತಕ್ಕ ಹಾಗೆ ನಾವು ಅವ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ಸಿದೆವು. ನಿಮ್ಮ ತಮ್ಮನನ್ನು ಕರಕೊಂಡು ಬನ್ನಿರಿ ಎಂದು ಅವನು ನಮಗೆ ಹೇಳುವನೆಂದು ನಮಗೆ ಹೇಗೆ ತಿಳಿಯುವದ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ಿದ ಹಣವನ್ನು ಸಹ ತೆಗೆದುಕೊಂಡು ಹೋಗಿರಿ. ಒಂದು ವೇಳೆ ಅದು ಅವರಿಗೆ ತಿಳಿಯದೆ ಇದ್ದಿರ ಬಹು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ಯೆಹೂದನು ತನ್ನ ತಂದೆಯಾದ ಇಸ್ರಾಯೇಲನಿಗೆ--ಆ ಹುಡುಗ ನನ್ನು ನನ್ನ ಸಂಗಡ ಕಳುಹಿಸು; ನಾವು ಹೊರಟು ಹೋಗುವೆವು. ನಾವ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ನೂ ನಮ್ಮ ಮಕ್ಕಳೂ ಸಾಯದೆ ಬದುಕುವ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ಾನು ಅವನಿಗೋಸ್ಕರ ಹೊಣೆಯಾಗಿರುವೆನು. ನೀನು ಅವನ ವಿಷಯದಲ್ಲಿ ನನ್ನನ್ನೇ ಕೇಳಬಹುದು. ನಾನು ಅವನನ್ನು ನಿನ್ನ ಬ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ು ನಿನ್ನೆದುರಿಗೆ ನಿಲ್ಲಿಸದಿದ್ದರೆ ಎಂದೆಂದಿಗೂ ನಾನು ಆ ಅಪರಾಧವನ್ನು ಹೊರ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ಾವು ತಡಮಾಡದೆ ಇದ್ದಿದ್ದರೆ ನಿಜವಾಗಿಯೂ ಇಷ್ಟರಲ್ಲಿ ಎರಡನೆಯ ಸಾರಿ ಹೋಗಿ ಬರುತ್ತಿದ್ದೆವ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ಿಮ್ಮ ಸಹೋದರನನ್ನು ಕರಕೊಂಡು ಎದ್ದು ಆ ಮನುಷ್ಯನ ಬಳಿಗೆ ತಿರಿಗಿ ಹೋಗ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ಸರ್ವಶಕ್ತನಾದ ದೇವರು ನಿಮ್ಮ ಬೇರೆ ಸಹೋದರ ನನ್ನೂ ಬೆನ್ಯಾವಿಾನನನ್ನೂ ಕಳುಹಿಸಿ ಕೊಡುವಹಾಗೆ ಆ ಮನುಷ್ಯನು ನಿಮ್ಮ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ುಣೆ ತೋರಿಸುವಂತೆ ಮಾಡಲಿ. ನಾನಂತೂ ಮಕ್ಕಳನ್ನು ಕಳಕೊಂಡವನಾಗಿರಬೇಕಾದರೆ ಹಾಗೆಯೇ ಆಗ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2026-09-07T03:55:01Z</dcterms:created>
  <dcterms:modified xsi:type="dcterms:W3CDTF">2026-09-07T03:55:01Z</dcterms:modified>
  <dc:title>ಆದಿಕಾಂಡ : 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