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5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 little pilgrim on life's way, 
Bearing his cross from day to day, 
When faint and weary, used to say, 
Jesus, my Saviour ! 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f Satan tempted him aside, 
He never on himself relied, 
But grasped the shield of faith and cried, 
Jesus, my Saviour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nd looking up from what he feared, 
Though far away his rest appeared, 
Oh, how the thought his spirit cheered, 
Jesus, my Saviour ! 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us, Lord, direct my youthful way, 
Thyself to love, Thy law obey ; 
Then shall I praise through endless day 
Jesus, my Saviour 1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2026-07-30T22:07:36Z</dcterms:created>
  <dcterms:modified xsi:type="dcterms:W3CDTF">2026-07-30T22:07:36Z</dcterms:modified>
  <dc:title>Hymn : 1121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