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rain up a child in the way he should go: and when he is old, he will not depart from it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rich rules over the poor, and the borrower is servant to the lender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sows iniquity shall reap vanity: and the rod of his anger shall fail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has a bountiful eye shall be blessed; for he gives of his bread to the poor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ast out the scorner, and contention shall go out; yea, strife and reproach shall ceas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that loves pureness of heart, for the grace of his lips the king shall be his friend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eyes of the LORD preserve knowledge, and he overthrows the words of the transgressor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slothful man says, There is a lion without, I shall be slain in the streets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mouth of strange women is a deep pit: he that is abhorred of the LORD shall fall therein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olishness is bound in the heart of a child; but the rod of correction shall drive it far from him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GOOD name is rather to be chosen than great riches, and loving favour rather than silver and gold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that oppresses the poor to increase his riches, and he that gives to the rich, shall surely come to lack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that oppresses the poor to increase his riches, and he that gives to the rich, shall surely come to lack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ow down yours ear, and hear the words of the wise, and apply yours heart unto my knowledge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t is a pleasant thing if you keep them within you; they shall likewise be fitted in your lips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t is a pleasant thing if you keep them within you; they shall likewise be fitted in your lips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at your trust may be in the LORD, I have made known to you this day, even to you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ave not I written to you excellent things in counsels and knowledge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ave not I written to you excellent things in counsels and knowledge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at I might make you know the certainty of the words of truth; that you might answer the words of truth to them that send unto you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ob not the poor, because he is poor: neither oppress the afflicted in the gate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GOOD name is rather to be chosen than great riches, and loving favour rather than silver and gold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the LORD will plead their cause, and spoil the soul of those that spoiled them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Make no friendship with an angry man; and with a furious man you shall not go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Lest you learn his ways, and get a snare to your soul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e not you one of them that shake hands, or of them that are sureties for debt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f you have nothing to pay, why should he take away your bed from under you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f you have nothing to pay, why should he take away your bed from under you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Remove not the ancient landmark, which your fathers have set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ee you a man diligent in his business? he shall stand before kings; he shall not stand before mean men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ee you a man diligent in his business? he shall stand before kings; he shall not stand before mean men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rich and poor meet together: the LORD is the maker of them all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rich and poor meet together: the LORD is the maker of them all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prudent man forsees the evil, and hides himself: but the simple pass on, and are punished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y humility and the fear of the LORD are riches, and honour, and lif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orns and snares are in the way of the perverse: he that does keep his soul shall be far from them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orns and snares are in the way of the perverse: he that does keep his soul shall be far from the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ள்ளையானவன் நடக்கவேண்டிய வழியிலே அவனை நடத்து; அவன் முதிர்வயதிலும் அதை விடாதிரு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ஐசுவரியவான் தரித்திரனை ஆளுகிறான்; கடன் வாங்கினவன் கடன் கொடுத்தவனுக்கு அடிம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த்தை விதைக்கிறவன் வருத்தத்தை அறுப்பான்; அவன் உக்கிரத்தின் மிலாறு ஒழ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ுணைக்கண்ணன் ஆசீர்வதிக்கப்படுவான்; அவன் தன் ஆகாரத்தில் தரித்திரனுக்குக் கொட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யாசக்காரனைத் துரத்திவிடு; அப்பொழுது வாது நீங்கும், விரோதமும் அவமானமும் ஒழ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 இருதயத்தை விரும்புகிறவனுடைய உதடுகள் இனிமையானவைகள்; ராஜா அவனுக்குச் சிநேகிதனா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டைய கண்கள் ஞானத்தைக் காக்கும்; துரோகிகளின் வார்த்தைகளையோ அவர் தாறுமாறாக்க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ெளியிலே சிங்கம், வீதியிலே கொலையுண்பேன் என்று சோம்பேறி சொல்ல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ரஸ்திரீகளின் வாய் ஆழமான படுகுழி; கர்த்தருடைய கோபத்திற்கு ஏதுவானவன் அதிலே 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ள்ளையின் நெஞ்சில் மதியீனம் ஒட்டியிருக்கும்; அதைத் தண்டனையின் பிரம்பு அவனைவிட்டு அகற்ற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ரளான ஐசுவரியத்தைப்பார்ககிலும் நற்கீர்த்தியே தெரிந்துகொள்ளப்படத்தக்கது; பொ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க்கு அதிகம் உண்டாகத் தரித்திரனை ஒடுக்குகிறவன் தனக்குக் குறைச்சலுண்டாகவே ஐசுவரியவானுக்க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ு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ெவியைச் சாய்த்து, ஞானிகளுடைய வார்த்தைகளைக் கேட்டு, என் போதகத்தை உன் இருதயத்தில் வ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 உன் உள்ளத்தில் காத்து, அவைகளை உன் உதடுகளில் நிலைத்திருக்கப்பண்ணும்போது,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ன்பம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ம்பிக்கை கர்த்தர்மேல் இருக்கும்படி, இன்றையதினம் அவைகளை உனக்குத் தெரியப்படுத்த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த்திய வார்த்தைகளின் யதார்த்தத்தை நான் உனக்குத் தெரிவிக்கும்படிக்கும், நீ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னுப்பினவர்களுக்குச் சத்திய வார்த்தைகளை மறுமொழியாகச் சொல்லும்படிக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ோசனையையும் ஞானத்தையும்பற்றி நான் உனக்கு முக்கியமானவைகளை எழுதவில்லைய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ழையாயிருக்கிறான் என்று ஏழையைக் கொள்ளையிடாதே; சிறுமையானவனை நியாயஸ்தலத்தில் உபத்திரவப்படுத்த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்ளியைப்பார்க்கிலும் தயையே ந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அவர்களுக்காக வழக்காடி, அவர்களைக் கொள்ளையிடுகிறவர்களுடைய பிராணனைக் கொள்ளையி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ோபக்காரனுக்குத் தோழனாகாதே; உக்கிரமுள்ள மனுஷனோடே நடவ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ச் செய்தால், நீ அவனுடைய வழிகளைக் கற்றுக்கொண்டு, உன் ஆத்துமாவுக்குக் கண்ணியை வருவிப்ப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ையடித்து உடன்பட்டு, கடனுக்காகப் பிணைப்படுகிறவர்களில் ஒருவனாக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ெலுத்த உனக்கு ஒன்றுமில்லாதிருந்தால், நீ படுத்திருக்கும் படுக்கையையும் அ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டுத்துக்கொள்ளவேண்டியதாக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பிதாக்கள் நாட்டின பூர்வ எல்லைக்குறியை மாற்ற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ேலையில் ஜாக்கிரதையாயிருக்கிறவனை நீ கண்டால், அவன் நீசருக்கு முன்பாக நில்லாமல், ராஜாக்கள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ன்பாக நிற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சுவரியவானும் தரித்திரனும் ஒருவரையொருவர் சந்திக்கிறார்கள்; அவர்கள் அனைவரையும் உண்டாக்கி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ர்த்த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வேகி ஆபத்தைக் கண்டு மறைந்துகொள்ளுகிறான்; பேதைகள் நெடுகப்போய் தண்டிக்கப்பட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ழ்மைக்கும் கர்த்தருக்குப் பயப்படுதலுக்கும் வரும் பலன் ஐசுவரியமும் மகிமையும் ஜீவனும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றுபாடுள்ளவனுடைய வழியிலே முள்ளுகளும் கண்ணிகளுமுண்டு; தன் ஆத்துமாவைக் காக்கிறவன் அவைகளுக்கு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ூரமாய் விலகிப்போ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2026-07-18T12:01:07Z</dcterms:created>
  <dcterms:modified xsi:type="dcterms:W3CDTF">2026-07-18T12:01:07Z</dcterms:modified>
  <dc:title>நீதிமொழிகள்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