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presProps" Target="presProps.xml"/>
  <Relationship Id="rId57" Type="http://schemas.openxmlformats.org/officeDocument/2006/relationships/viewProps" Target="viewProps.xml"/>
  <Relationship Id="rId58"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கர்த்தருடைய மகிமை கீழ்த்திசைக்கு எதிரான வாசல்வழியாய் ஆலயத்துக்குள் பிரவேசித்தது.]]></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ப்பொழுது ஆவி என்னை எடுத்து, உட்பிராகாரத்திலே கொண்டுபோய்விட்டது; இதோ, கர்த்தருடைய மகிமை ஆலயத்தை நிரப்பிற்று.]]></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ப்பொழுது ஆவி என்னை எடுத்து, உட்பிராகாரத்திலே கொண்டுபோய்விட்டது; இதோ, கர்த்தருடைய மகிமை ஆலயத்தை நிரப்பிற்று.]]></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வர் ஆலயத்திலிருந்து என்னோடே பேசுகிறதைக் கேட்டேன்; அந்தப் புருஷன் என்னண்டையில் நின்றிருந்தார்.]]></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வர் ஆலயத்திலிருந்து என்னோடே பேசுகிறதைக் கேட்டேன்; அந்தப் புருஷன் என்னண்டையில் நின்றிருந்தார்.]]></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வர் என்னை நோக்கி: மனுபுத்திரனே, இது நான் இஸ்ரவேல் புத்திரரின் நடுவே என்றென்றைக்கும் வாசம்பண்ணும் என் சிங்காசனமும் என் பாதபீடத்தின் ஸ்தானமுமாயிருக்கிறது; இனி இஸ்ரவேல் வம்சத்தாரும் அவர்களுடைய ராஜாக்களும் என் பரிசுத்த நாமத்தைத் தங்கள் மேடைகளில் தங்கள் வேசித்தனத்தினாலும் தங்கள் ராஜாக்களின் பிரேதங்களினாலும் தீட்டுப்படுத்துவதில்லை.]]></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வர் என்னை நோக்கி: மனுபுத்திரனே, இது நான் இஸ்ரவேல் புத்திரரின் நடுவே என்றென்றைக்கும் வாசம்பண்ணும் என் சிங்காசனமும் என் பாதபீடத்தின் ஸ்தானமுமாயிருக்கிறது; இனி இஸ்ரவேல் வம்சத்தாரும் அவர்களுடைய ராஜாக்களும் என் பரிசுத்த நாமத்தைத் தங்கள் மேடைகளில் தங்கள் வேசித்தனத்தினாலும் தங்கள் ராஜாக்களின் பிரேதங்களினாலும் தீட்டுப்படுத்துவதில்லை.]]></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வர் என்னை நோக்கி: மனுபுத்திரனே, இது நான் இஸ்ரவேல் புத்திரரின் நடுவே என்றென்றைக்கும் வாசம்பண்ணும் என் சிங்காசனமும் என் பாதபீடத்தின் ஸ்தானமுமாயிருக்கிறது; இனி இஸ்ரவேல் வம்சத்தாரும் அவர்களுடைய ராஜாக்களும் என் பரிசுத்த நாமத்தைத் தங்கள் மேடைகளில் தங்கள் வேசித்தனத்தினாலும் தங்கள் ராஜாக்களின் பிரேதங்களினாலும் தீட்டுப்படுத்துவதில்லை.]]></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கள் எனக்கும் தங்களுக்கும் நடுவே, ஒரு சுவர் இருக்கும்படி, தங்கள் வாசற்படியை என் வாசற்படியண்டையிலும், தங்கள் வாசல்நிலைகளை என் வாசல் நிலைகளண்டையிலும் சேர்த்து, என் பரிசுத்த நாமத்தைத் தாங்கள் அருவருப்புகளினால் தீட்டுப்படுத்தினார்கள்; ஆகையால் என் கோபத்திலே அவர்களை நாசமாக்கினே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கள் எனக்கும் தங்களுக்கும் நடுவே, ஒரு சுவர் இருக்கும்படி, தங்கள் வாசற்படியை என் வாசற்படியண்டையிலும், தங்கள் வாசல்நிலைகளை என் வாசல் நிலைகளண்டையிலும் சேர்த்து, என் பரிசுத்த நாமத்தைத் தாங்கள் அருவருப்புகளினால் தீட்டுப்படுத்தினார்கள்; ஆகையால் என் கோபத்திலே அவர்களை நாசமாக்கினே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ஏழுநாள்வரைக்கும் பலிபீடத்தைப் பாவநிவிர்த்திசெய்து, அதைச் சுத்திகரித்து, பிரதிஷ்டைபண்ணக்கடவர்கள்.]]></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இப்பொழுதும் அவர்கள் தங்கள் வேசித்தனத்தையும் தங்கள் ராஜாக்களின் பிரேதங்களையும் என் முகத்தினின்று அகற்றினால் நான் என்றென்றைக்கும் அவர்கள் நடுவே வாசமாயிருப்பே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இப்பொழுதும் அவர்கள் தங்கள் வேசித்தனத்தையும் தங்கள் ராஜாக்களின் பிரேதங்களையும் என் முகத்தினின்று அகற்றினால் நான் என்றென்றைக்கும் அவர்கள் நடுவே வாசமாயிருப்பேன்.]]></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மனுபுத்திரனே, இஸ்ரவேல் வம்சத்தார் தங்கள் அக்கிரமங்களினிமித்தம் வெட்கப்படும்படிக்கு, நீ அவர்களுக்கு இந்த ஆலயத்தைக் காண்பி; அதின் அளவை அளக்கக்கடவர்கள்.]]></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மனுபுத்திரனே, இஸ்ரவேல் வம்சத்தார் தங்கள் அக்கிரமங்களினிமித்தம் வெட்கப்படும்படிக்கு, நீ அவர்களுக்கு இந்த ஆலயத்தைக் காண்பி; அதின் அளவை அளக்கக்கடவர்கள்.]]></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ர்கள் செய்த எல்லாவற்றினிமித்தமும் வெட்கப்பட்டால், அப்பொழுது இந்த ஆலயத்தின் ரூபத்தையும், அதின் அளவையும், அதின் முன் வாசல்களையும், அதின் பின் வாசல்களையும், அதின் எல்லா ஒழுங்குகளையும், அதின் எல்லாக் கட்டளைகளையும், அதின் எல்லா நியமங்களையும் அதின் எல்லாச் சட்டங்களையும் அவர்களுக்குத் தெரியப்படுத்தி, அவர்கள் அதினுடைய எல்லா ஒழுங்குகளையும், அதினுடைய எல்லா முறைமைகளையும் கைக்கொண்டு அவைகளின்படி செய்யும்படிக்கு அதை அவர்கள் கண்களுக்குமுன்பாக எழுதிவை.]]></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ர்கள் செய்த எல்லாவற்றினிமித்தமும் வெட்கப்பட்டால், அப்பொழுது இந்த ஆலயத்தின் ரூபத்தையும், அதின் அளவையும், அதின் முன் வாசல்களையும், அதின் பின் வாசல்களையும், அதின் எல்லா ஒழுங்குகளையும், அதின் எல்லாக் கட்டளைகளையும், அதின் எல்லா நியமங்களையும் அதின் எல்லாச் சட்டங்களையும் அவர்களுக்குத் தெரியப்படுத்தி, அவர்கள் அதினுடைய எல்லா ஒழுங்குகளையும், அதினுடைய எல்லா முறைமைகளையும் கைக்கொண்டு அவைகளின்படி செய்யும்படிக்கு அதை அவர்கள் கண்களுக்குமுன்பாக எழுதிவை.]]></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ர்கள் செய்த எல்லாவற்றினிமித்தமும் வெட்கப்பட்டால், அப்பொழுது இந்த ஆலயத்தின் ரூபத்தையும், அதின் அளவையும், அதின் முன் வாசல்களையும், அதின் பின் வாசல்களையும், அதின் எல்லா ஒழுங்குகளையும், அதின் எல்லாக் கட்டளைகளையும், அதின் எல்லா நியமங்களையும் அதின் எல்லாச் சட்டங்களையும் அவர்களுக்குத் தெரியப்படுத்தி, அவர்கள் அதினுடைய எல்லா ஒழுங்குகளையும், அதினுடைய எல்லா முறைமைகளையும் கைக்கொண்டு அவைகளின்படி செய்யும்படிக்கு அதை அவர்கள் கண்களுக்குமுன்பாக எழுதிவை.]]></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ர்கள் செய்த எல்லாவற்றினிமித்தமும் வெட்கப்பட்டால், அப்பொழுது இந்த ஆலயத்தின் ரூபத்தையும், அதின் அளவையும், அதின் முன் வாசல்களையும், அதின் பின் வாசல்களையும், அதின் எல்லா ஒழுங்குகளையும், அதின் எல்லாக் கட்டளைகளையும், அதின் எல்லா நியமங்களையும் அதின் எல்லாச் சட்டங்களையும் அவர்களுக்குத் தெரியப்படுத்தி, அவர்கள் அதினுடைய எல்லா ஒழுங்குகளையும், அதினுடைய எல்லா முறைமைகளையும் கைக்கொண்டு அவைகளின்படி செய்யும்படிக்கு அதை அவர்கள் கண்களுக்குமுன்பாக எழுதிவை.]]></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ஆலயத்தினுடைய பிரமாணம் என்னவென்றால் மலையுச்சியின்மேல் சுற்றிலும் அதின் எல்லையெங்கும் மிகவும் பரிசுத்தமாயிருக்கும்; இதுவே ஆலயத்தினுடைய பிரமாணம்.]]></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ஆலயத்தினுடைய பிரமாணம் என்னவென்றால் மலையுச்சியின்மேல் சுற்றிலும் அதின் எல்லையெங்கும் மிகவும் பரிசுத்தமாயிருக்கும்; இதுவே ஆலயத்தினுடைய பிரமாணம்.]]></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பின்பு அவர் என்னைக் கீழ்த்திசைக்கு எதிர் வாசலாகிய வாசலுக்கு அழைத்துக்கொண்டுபோனார்.]]></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முழங்களின்படி அளக்கும் பலிபீடத்தின் அளவுகளாவன: ஒரு கை முழமும் நாலு விரற்கடையும் கொண்டது ஒரு முழமாகும்; அதின்படி சுற்றாதாரம், ஒரு முழ உயரமும், ஒரு முழ அகலமும், அதின் ஓரத்தைச் சுற்றிலுமுள்ள விளிம்பு ஒரு ஜாணுமாயிருக்கும்; இது பலிபீடத்தின் மேற்புறம்.]]></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முழங்களின்படி அளக்கும் பலிபீடத்தின் அளவுகளாவன: ஒரு கை முழமும் நாலு விரற்கடையும் கொண்டது ஒரு முழமாகும்; அதின்படி சுற்றாதாரம், ஒரு முழ உயரமும், ஒரு முழ அகலமும், அதின் ஓரத்தைச் சுற்றிலுமுள்ள விளிம்பு ஒரு ஜாணுமாயிருக்கும்; இது பலிபீடத்தின் மேற்புறம்.]]></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தரையில் இருக்கிற ஆதாரந்துவக்கிக் கீழ்நிலைமட்டும் இரண்டுமுழமும், அகலம் ஒரு முழமும், சின்ன நிலை துவக்கிப் பெரிய நிலைமட்டும் நாலுமுழமும், அகலம் ஒரு முழமுமாயிருக்கும்.]]></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தரையில் இருக்கிற ஆதாரந்துவக்கிக் கீழ்நிலைமட்டும் இரண்டுமுழமும், அகலம் ஒரு முழமும், சின்ன நிலை துவக்கிப் பெரிய நிலைமட்டும் நாலுமுழமும், அகலம் ஒரு முழமுமாயிருக்கும்.]]></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பலிபீடத்தின் சிகரம் நாலு முழ உயரமாயிருக்கும்; பலிபீடத்தின் சிகரத்துக்குமேலே நாலு கொம்புகள் இருக்கும்.]]></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பலிபீடத்தின் சிகரம் நாலு முழ உயரமாயிருக்கும்; பலிபீடத்தின் சிகரத்துக்குமேலே நாலு கொம்புகள் இருக்கும்.]]></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பலிபீடத்தின் சிகரம் பன்னிரண்டு முழ நீளமும், பன்னிரண்டு முழ அகலமும் தன் நாலு பக்கங்களிலும் நாற்சதுரமுமாயிருக்கும்.]]></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தின் நாலு பக்கங்களிலுள்ள சட்டத்தின் நீளம் பதிநாலு முழமும், அகலம் பதிநாலு முழமும், அதைச் சுற்றிலுமிருக்கிற விளிம்பு அரை முழமும் அதற்கு ஆதாரமானது சுற்றிலும் ஒரு முழமுமாயிருக்கும்; அதின் படிகள் கிழக்குக்கு எதிராயிருக்கும் என்றார்.]]></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தின் நாலு பக்கங்களிலுள்ள சட்டத்தின் நீளம் பதிநாலு முழமும், அகலம் பதிநாலு முழமும், அதைச் சுற்றிலுமிருக்கிற விளிம்பு அரை முழமும் அதற்கு ஆதாரமானது சுற்றிலும் ஒரு முழமுமாயிருக்கும்; அதின் படிகள் கிழக்குக்கு எதிராயிருக்கும் என்றார்.]]></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பின்னும் அவர் என்னை நோக்கி: மனுபுத்திரனே, கர்த்தராகிய ஆண்டவர் உரைக்கிறது என்னவென்றால் பலிபீடத்தை உண்டுபண்ணும் நாளிலே அதின்மேல் தகனபலியிடுகிறதற்கும் அதின்மேல் இரத்தம் தெளிக்கிறதற்குமான கட்டளைகளாவன:]]></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ந்நாட்கள் முடிந்தபின்பு, எட்டாம் நாள்முதல் ஆசாரியர்கள் பலிபீடத்தின்மேல் உங்கள் தகனபலிகளையும் உங்கள் ஸ்தோத்திரபலிகளையும் படைப்பார்களாக; அப்பொழுது உங்களை அங்கீகரிப்பேன் என்று கர்த்தராகிய ஆண்டவர் சொல்லுகிறார்.]]></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பின்னும் அவர் என்னை நோக்கி: மனுபுத்திரனே, கர்த்தராகிய ஆண்டவர் உரைக்கிறது என்னவென்றால் பலிபீடத்தை உண்டுபண்ணும் நாளிலே அதின்மேல் தகனபலியிடுகிறதற்கும் அதின்மேல் இரத்தம் தெளிக்கிறதற்குமான கட்டளைகளாவன:]]></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எனக்கு ஆராதனை செய்கிறதற்கு என்னிடத்தில் சேருகிற சாதோக்கின் வம்சத்தாரான லேவி கோத்திரத்தாராகிய ஆசாரியர்களுக்கு நீ பாவநிவாரண பலியாக ஒரு இளங்காளையைக் கொடுப்பாயாக என்று கர்த்தராகிய ஆண்டவர் சொல்லுகிறார்.]]></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எனக்கு ஆராதனை செய்கிறதற்கு என்னிடத்தில் சேருகிற சாதோக்கின் வம்சத்தாரான லேவி கோத்திரத்தாராகிய ஆசாரியர்களுக்கு நீ பாவநிவாரண பலியாக ஒரு இளங்காளையைக் கொடுப்பாயாக என்று கர்த்தராகிய ஆண்டவர் சொல்லுகிறார்.]]></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தின் இரத்தத்தில் கொஞ்சம் எடுத்து, அதின் நாலு கொம்புகளிலும், சட்டத்தின் நாலு கோடிகளிலும், சுற்றியிருக்கிற விளிம்பிலும் பூசி பாவநிவிர்த்திசெய்து, அதைச் சுத்திகரித்து,]]></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தின் இரத்தத்தில் கொஞ்சம் எடுத்து, அதின் நாலு கொம்புகளிலும், சட்டத்தின் நாலு கோடிகளிலும், சுற்றியிருக்கிற விளிம்பிலும் பூசி பாவநிவிர்த்திசெய்து, அதைச் சுத்திகரித்து,]]></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பின்பு பாவநிவாரணத்தின் காளையைக் கொண்டுபோய், அதை ஆலயத்திலே பரிசுத்த ஸ்தலத்துக்குப் புறம்பாகக் குறிக்கப்பட்ட இடத்திலே சுட்டெரிக்கவேண்டும்.]]></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இரண்டாம் நாளிலே பழுதற்ற ஒரு வெள்ளாட்டுக்கடாவைப் பாவநிவாரணத்துக்காகப் பலியிடுவாயாக; அவர்கள் இளங்காளையிலே பலிபீடத்தைச் சுத்தி செய்ததுபோலப் பாவநிவாரணஞ் செய்யவேண்டும்.]]></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இரண்டாம் நாளிலே பழுதற்ற ஒரு வெள்ளாட்டுக்கடாவைப் பாவநிவாரணத்துக்காகப் பலியிடுவாயாக; அவர்கள் இளங்காளையிலே பலிபீடத்தைச் சுத்தி செய்ததுபோலப் பாவநிவாரணஞ் செய்யவேண்டும்.]]></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நீ பாவநிவாரணத்தை முடித்தபின்பு, பழுதற்ற ஒரு இளங்காளையையும், பழுதற்ற ஒரு ஆட்டுக்கடாவையும் மந்தையிலிருந்து எடுத்துப் பலியிடுவாயாக.]]></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நீ பாவநிவாரணத்தை முடித்தபின்பு, பழுதற்ற ஒரு இளங்காளையையும், பழுதற்ற ஒரு ஆட்டுக்கடாவையும் மந்தையிலிருந்து எடுத்துப் பலியிடுவாயாக.]]></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ந்நாட்கள் முடிந்தபின்பு, எட்டாம் நாள்முதல் ஆசாரியர்கள் பலிபீடத்தின்மேல் உங்கள் தகனபலிகளையும் உங்கள் ஸ்தோத்திரபலிகளையும் படைப்பார்களாக; அப்பொழுது உங்களை அங்கீகரிப்பேன் என்று கர்த்தராகிய ஆண்டவர் சொல்லுகிறார்.]]></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வைகளைக் கர்த்தருடைய சந்நிதியில் பலியிடுவாயாக, ஆசாரியர்கள் அவைகளின்மேல் உப்புதூவி, அவைகளைக் கர்த்தருக்கு தகனபலியாக இடக்கடவர்கள்.]]></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வைகளைக் கர்த்தருடைய சந்நிதியில் பலியிடுவாயாக, ஆசாரியர்கள் அவைகளின்மேல் உப்புதூவி, அவைகளைக் கர்த்தருக்கு தகனபலியாக இடக்கடவர்கள்.]]></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ஏழுநாள்வரைக்கும் தினந்தினம் பாவநிவாரணத்துக்காக ஒரு வெள்ளாட்டுக்கடாவைப் படைப்பாயாக; பழுதற்றவைகளான இளங்காளையையும் மந்தையிலிருந்தெடுத்த ஆட்டுக்கடாவையும் படைப்பார்களாக.]]></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ஏழுநாள்வரைக்கும் தினந்தினம் பாவநிவாரணத்துக்காக ஒரு வெள்ளாட்டுக்கடாவைப் படைப்பாயாக; பழுதற்றவைகளான இளங்காளையையும் மந்தையிலிருந்தெடுத்த ஆட்டுக்கடாவையும் படைப்பார்களாக.]]></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இதோ, இஸ்ரவேலின் தேவனுடைய மகிமை கீழ்த்திசையிலிருந்து வந்தது; அவருடைய சத்தம் பெருவெள்ளத்தின் இரைச்சலைப் போல இருந்தது; அவருடைய மகிமையினால் பூமி பிரகாசித்தது.]]></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இதோ, இஸ்ரவேலின் தேவனுடைய மகிமை கீழ்த்திசையிலிருந்து வந்தது; அவருடைய சத்தம் பெருவெள்ளத்தின் இரைச்சலைப் போல இருந்தது; அவருடைய மகிமையினால் பூமி பிரகாசித்தது.]]></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நான் கண்ட இந்தத் தரிசனம், நகரத்தை அழிக்கவந்தபோது கண்ட தரிசனம்போல இருந்தது; இந்த தரிசனங்கள் கேபார் நதியண்டையிலே நான் கண்டிருந்த தரிசனத்தைப்போலும் இருந்தது; நான் முகங்குப்புற விழுந்தே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நான் கண்ட இந்தத் தரிசனம், நகரத்தை அழிக்கவந்தபோது கண்ட தரிசனம்போல இருந்தது; இந்த தரிசனங்கள் கேபார் நதியண்டையிலே நான் கண்டிருந்த தரிசனத்தைப்போலும் இருந்தது; நான் முகங்குப்புற விழுந்தே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0658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சேக்கியேல் : 4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યહોવાનો મહિમા પૂર્વના દરવાજેથી મંદિરમાં આવ્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પછી આત્માએ મને ઉચકયો અને અંદરના ચોકમાં લઇ ગયો, અને જ્યાં મેં જોયું તો મંદિર યહોવાના ગૌરવથી ભરાઇ]]></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ગયું 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મેં સાંભળ્યુ કે મારી સાથે કોઇ મંદિરની અંદરથી વાત કરી રહ્યું હતું. જ્યારે તે માણસ મારી બાજુમાં ઊભો]]></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તેમણે મને કહ્યું, “હે મનુષ્યના પુત્ર, આ મારું સિંહાસન અને પાદપીઠ છે. અહીં હું ઇસ્રાએલીઓ વચ્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અનંતકાળ સુધી રહીશ. ઇસ્રાએલના લોકો કે તેમના રાજાઓ હવે પછી કદી બીજા દેવોની પૂજા કરીને કે તેમના રાજાઓ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મૃતદેહો દ્વારા મારા પવિત્ર નામને બટ્ટો લગાડશે ન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તેઓએ મારા મંદિરની ભીંતની નજીક જ મૂર્તિના મંદિરો બાંધ્યા અને મૂર્તિઓની પૂજા કરી. તેઓએ આ પ્રકાર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દુષ્ટતાથી મારા પવિત્ર નામને કલંકિત કર્યું. તેથી મેં તેઓને મારા ક્રોધમાં ભસ્મ કરી નાખ્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સાત દિવસ સુધી બલિદાનો માટે વેદી તૈયાર કરવી અને તેને શુદ્ધ કરી સેવા કરાવવા સમપિર્ત કર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હવે એ લોકોએ બીજા દેવોની પૂજા કરવાનું છોડી દેવું જોઇએ અને તેમના રાજાઓનાં મૃતદેહોને મારાથી દૂ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હટાવી દેવા જોઇએ. જો તેઓ એ પ્રમાણે કરશે તો હું તેમની વચ્ચે સદાકાળ વસીશ.]]></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હે મનુષ્યના પુત્ર, તું ઇસ્રાએલીઓને આ મંદિર બતાવ જેથી તેઓ એના નકશાનો અભ્યાસ કરે, અને પોતા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પાપી કૃત્યો માટે શરમા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જો તેઓ પોતાનાં કૃત્યો માટે શરમાતા હોય તો તું તેમને મંદિરનો નકશો સમજાવજે; એની યોજના, એના દાખ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થવાના અને બહાર નીકળવાના માગોર્, એનો ઘાટ, એમાં બધું કેવી રીતે ગોઠવેલું છે તે, અને એનાં બધાં નિયમો અ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ધારાધોરણો, આ બધું તું તેમને માટે લખી લે, જેથી તેઓ જોઇ શકે કે બધું કેવી રીતે ગોઠવેલું છે અને બધા]]></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નિયમોનું પાલન કરી શ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આ મંદિરનો નિયમ છે: પર્વતના શિખર ઉપર જ્યાં મંદિર બાંધવામાં આવ્યું છે ત્યાં મંદિરની આસપાસનો સમગ્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વિસ્તાર પરમપવિત્ર છે. મંદિરનો આ નિયમ છે.]]></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પછી પેલો માણસ મને પૂર્વ તરફના દરવાજે લાવ્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પહેલાં વપરાયેલા માપને ધોરણે તો વેદીનું માપ આ પ્રમાણે છે: વેદીના પાયાની ચારેબાજુ એક હાથ ઊંડી અ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એક હાથ પહોળી ખાળ હતી. એની બહારની બાજુએ એક વેંત પહોળી કોર 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વેદીનો સૌથી નીચેનો ભાગ 2 હાથ ઊંચો હતો. એ પછીનો ભાગ એના કરતાં 1 હાથ અંદર લીધેલો હતો અને તે 4 હાથ]]></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ઊંચો હતો એ પછીનો ભાગ પણ 2 હાથ અંદર લીધેલો 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વેદીનું મથાળું જેના ઉપર પ્રાણીઓનો બલિ હોમવામાં આવતા હતા તે 4 હાથ ઊંચું હતું. એના ચાર ટોચ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બાકીના ભાગ કરતાં ઊંચા 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વેદીના મથાળાની લંબાઇ 12 હાથ અને પહોળાઇ 12 હાથ એટલે સમચોરસ 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વચલો ભાગ પણ સમચોરસ હતો. તેની દરેક બાજુ 14 હાથની હતી. તેને દોઢ હાથ પહોળી, ફરતી ધાર હતી તેની ખા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ચોતરફ એક હાથ પહોળી હતી. વેદીના પગથિયાં પૂર્વ બાજુએ આવેલાં 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યહોવા મારા માલિકે મને કહ્યું, “હે મનુષ્યના પુત્ર, ‘હું તને કહું તે ધ્યાનથી સાંભળ, વેદી જ્યા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સાત દિવસ પછી આઠમા દિવસથી દરરોજ યાજકો વેદી પર લોકોના દહનાર્પણો અને આભારસ્તુતિનાં અર્પણો બલિદા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બંધાઇ રહે ત્યારે એના ઉપર બલિ હોમીને અને બલિના પશુઓનું લોહી છાંટીને તારે એને સમપિર્ત કર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યહોવા મારા માલિક કહે છે, “લેવી કુળના સાદોક કુટુંબના યાજકો મારી હજૂરમાં સેવા માટે પાસે આવે છે.]]></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પ્રાયશ્ચિત બલિ તરીકે ચઢાવવા તેમને એક વાછરડો આપ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તારે એનું થોડું લોહી લઇને વેદીના મથાળાના ચારે શિંગડાને અને વેદીના વચલા ભાગના ચારે ખૂણાને અ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ફરતી કોરને લગાડવું. આ રીતે તારે વેદીની શુદ્ધિ કરવી અને તેને બલિદાન મેળવવા તૈયાર કર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ત્યાર પછી પાપાર્થાર્પણનો બળદ લઇને અને તેને મંદિરની બહારને માટે નક્કી કરેલી જગ્યાએ સળગાવી દે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બીજે દિવસે તમારે ખોડખાંપણ વગરનો બકરો પાપાર્થાર્પણ તરીકે ધરાવવો અને તેના વડે વાછરડાથી શુદ્ધ ક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હતી તેમ વેદીને શુદ્ધ કર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વેદીને પૂરેપૂરી શુદ્ધ કરી રહ્યા પછી તમારે એક ખોડખાંપણ વગરનો વાછરડો અને ખોડખાંપણ વગરનો મેંઢો લઇ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અર્પણ કર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કરે અને હું તેમનો સ્વીકાર કરીશ.” એમ યહોવા મારા માલિક કહે છે.]]></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તેઓને યહોવા સમક્ષ રજૂ કરવા અને યાજકોએ તેમના પર મીઠું ભભરાવવું અને તેમને યહોવાના દહનાર્પણ તરી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અર્પણ કર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સાત દિવસ સુધી દરરોજ તમારે ખોડખાંપણ વિનાનો એક જુવાન બકરો પાપાર્થાર્પણ તરીકે બલિદાન કરવો વ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ખોડખાંપણ વિનાનું એક વાછરડું અને એક ઘેટો અર્પણ કર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એકાએક ઇસ્રાએલના દેવનો મહિમા પૂર્વ તરફથી દેખાયો, તેમના આગમનનો અવાજ ધસમસતા પાણીના ઘુઘવાટ જેવો 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અને ભૂમિ દેવના મહિમાથી પ્રકાશતી 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જે સંદર્શન પ્રથમ મને કબાર નદીને કિનારે થયું હતું અને ફરીથી તે યરૂશાલેમ નગરનો નાશ કરવાને આવ્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ત્યારે થયું હતું તેના જેવું જ આ સંદર્શન પણ હતું. હું ભૂમિ પર તેમની આગળ ઊંધો પડ્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theme/theme1.xml><?xml version="1.0" encoding="utf-8"?>
<a:theme xmlns:a="http://schemas.openxmlformats.org/drawingml/2006/main" name="Theme79">
  <a:themeElements>
    <a:clrScheme name="Theme7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2026-06-03T12:38:36Z</dcterms:created>
  <dcterms:modified xsi:type="dcterms:W3CDTF">2026-06-03T12:38:36Z</dcterms:modified>
  <dc:title>எசேக்கியேல் : 43</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