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presProps" Target="presProps.xml"/>
  <Relationship Id="rId99" Type="http://schemas.openxmlformats.org/officeDocument/2006/relationships/viewProps" Target="viewProps.xml"/>
  <Relationship Id="rId10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எங்களுக்குச் சொல்லிய அர்த்தத்தின்படியே நடந்தது; என்னைத் திரும்ப என் நிலையிலே நிறுத்தி, அவனைத் தூக்கிப்போடுவித்தார்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எங்களுக்குச் சொல்லிய அர்த்தத்தின்படியே நடந்தது; என்னைத் திரும்ப என் நிலையிலே நிறுத்தி, அவனைத் தூக்கிப்போடுவித்தார்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பார்வோன் யோசேப்பை அழைப்பித்தான்; அவனைத் தீவிரமாய்க் காவல்கிடங்கிலிருந்து கொண்டுவந்தார்கள். அவன் சவரம்பண்ணிக்கொண்டு, வேறு வஸ்திரம் தரித்து, பார்வோனிடத்தில் வந்த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பார்வோன் யோசேப்பை அழைப்பித்தான்; அவனைத் தீவிரமாய்க் காவல்கிடங்கிலிருந்து கொண்டுவந்தார்கள். அவன் சவரம்பண்ணிக்கொண்டு, வேறு வஸ்திரம் தரித்து, பார்வோனிடத்தில் வந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ார்வோன் யோசேப்பை நோக்கி: ஒரு சொப்பனம் கண்டேன்; அதின் அர்த்தத்தைச் சொல்ல ஒருவரும் இல்லை; நீ ஒரு சொப்பனத்தைக் கேட்டால், அதின் அர்த்தத்தைச் சொல்லுவாய் என்று உன்னைக்குறித்து நான் கேள்விப்பட்டேன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ார்வோன் யோசேப்பை நோக்கி: ஒரு சொப்பனம் கண்டேன்; அதின் அர்த்தத்தைச் சொல்ல ஒருவரும் இல்லை; நீ ஒரு சொப்பனத்தைக் கேட்டால், அதின் அர்த்தத்தைச் சொல்லுவாய் என்று உன்னைக்குறித்து நான் கேள்விப்பட்டேன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யோசேப்பு பார்வோனுக்குப் பிரதியுத்தரமாக: நான் அல்ல, தேவனே பார்வோனுக்கு மங்களமான உத்தரவு அருளிச் செய்வார்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ார்வோன் யோசேப்பை நோக்கி: என் சொப்பனத்திலே, நான் நதியோரத்தில் நின்றுகொண்டிருந்த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ழகும் புஷ்டியுமான ஏழு பசுக்கள் நதியிலிருந்து ஏறி வந்து புல்மேய்ந்த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ைகளின்பின் இளைத்ததும் மகா அவலட்சணமும் கேவலமுமான வேறே ஏழு பசுக்கள் ஏறிவந்தது; இவைகளைப் போல அவலட்சணமான பசுக்களை எகிப்து தேசமெங்கும் நான் கண்டதில்லை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ாலமே பார்வோனுடைய மனம் கலக்கங்கொண்டிருந்தது; அப்பொழுது அவன் எகிப்திலுள்ள சகல மந்திரவாதிகளையும் சகல சாஸ்திரிகளையும் அழைப்பித்து, அவர்களுக்குத் தன் சொப்பனத்தைச் சொன்னான்; ஒருவராலும் அதின் அர்த்தத்தைப் பார்வோனுக்குச் சொல்லக் கூடாமற்போயிற்ற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ைகளின்பின் இளைத்ததும் மகா அவலட்சணமும் கேவலமுமான வேறே ஏழு பசுக்கள் ஏறிவந்தது; இவைகளைப் போல அவலட்சணமான பசுக்களை எகிப்து தேசமெங்கும் நான் கண்டதில்லை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ேவலமும் அவலட்சணமுமான பசுக்கள் கொழுமையான முந்தின ஏழு பசுக்களையும் பட்சித்துப் போட்ட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ைகள் இவைகளின் வயிற்றுக்குள் போயும், வயிற்றுக்குள் போயிற்றென்று தோன்றாமல், முன் இருந்தது போலவே அவலட்சணமாயிருந்தது; இப்படிக் கண்டு விழித்துக்கொண்ட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ைகள் இவைகளின் வயிற்றுக்குள் போயும், வயிற்றுக்குள் போயிற்றென்று தோன்றாமல், முன் இருந்தது போலவே அவலட்சணமாயிருந்தது; இப்படிக் கண்டு விழித்துக்கொண்ட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எகிப்துதேசத்தில் வந்த பரிபூரணமுள்ள ஏழு வருஷங்களும் முடிந்தபின்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னும் நான் என் சொப்பனத்திலே, நிறைமேனியுள்ள ஏழு நல்ல கதிர்கள் ஒரே தாழிலிருந்து ஓங்கி வளரக்கண்ட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யோசேப்பு சொல்லியபடி ஏழு வருஷ பஞ்சம் தொடங்கினது; சகல தேசங்களிலும் பஞ்சம் உண்டாயிற்று; ஆனாலும் எகிப்துதேசமெங்கும் ஆகாரம் இருந்த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யோசேப்பு சொல்லியபடி ஏழு வருஷ பஞ்சம் தொடங்கினது; சகல தேசங்களிலும் பஞ்சம் உண்டாயிற்று; ஆனாலும் எகிப்துதேசமெங்கும் ஆகாரம் இருந்த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எகிப்துதேசமெங்கும் பஞ்சம் உண்டானபோது, ஜனங்கள் உணவுக்காகப் பார்வோனை நோக்கி: ஓலமிட்டார்கள்; அதற்குப் பார்வோன்: நீங்கள் யோசேப்பினிடத்துக்குப் போய், அவன் உங்களுக்குச் சொல்லுகிறபடி செய்யுங்கள் என்று எகிப்தியர் எல்லாருக்கும் சொன்ன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எகிப்துதேசமெங்கும் பஞ்சம் உண்டானபோது, ஜனங்கள் உணவுக்காகப் பார்வோனை நோக்கி: ஓலமிட்டார்கள்; அதற்குப் பார்வோன்: நீங்கள் யோசேப்பினிடத்துக்குப் போய், அவன் உங்களுக்குச் சொல்லுகிறபடி செய்யுங்கள் என்று எகிப்தியர் எல்லாருக்கும் சொன்ன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ாலமே பார்வோனுடைய மனம் கலக்கங்கொண்டிருந்தது; அப்பொழுது அவன் எகிப்திலுள்ள சகல மந்திரவாதிகளையும் சகல சாஸ்திரிகளையும் அழைப்பித்து, அவர்களுக்குத் தன் சொப்பனத்தைச் சொன்னான்; ஒருவராலும் அதின் அர்த்தத்தைப் பார்வோனுக்குச் சொல்லக் கூடாமற்போயிற்ற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தேசமெங்கும் பஞ்சம் உண்டானபடியால், யோசேப்பு களஞ்சியங்களையெல்லாம் திறந்து, எகிப்தியருக்கு விற்றான்; பஞ்சம் எகிப்து தேசத்தில் வரவரக் கொடிதாயிற்ற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தேசமெங்கும் பஞ்சம் உண்டானபடியால், யோசேப்பு களஞ்சியங்களையெல்லாம் திறந்து, எகிப்தியருக்கு விற்றான்; பஞ்சம் எகிப்து தேசத்தில் வரவரக் கொடிதாயிற்ற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சகல தேசங்களிலும் பஞ்சம் கொடிதாயிருந்தபடியால், சகல தேசத்தார்களும் யோசேப்பினிடத்தில் தானியம் கொள்ளும்படி எகிப்துக்கு வந்த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சகல தேசங்களிலும் பஞ்சம் கொடிதாயிருந்தபடியால், சகல தேசத்தார்களும் யோசேப்பினிடத்தில் தானியம் கொள்ளும்படி எகிப்துக்கு வந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 சாவியானவைகளும் கீழ்காற்றினால் தீய்ந்து பதரானவைகளுமான ஏழு கதிர்கள் முளைத்த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ாவியான கதிர்கள் அந்த ஏழு நல்ல கதிர்களையும் விழுங்கிப்போட்டது. இதை மந்திரவாதிகளிடத்தில் சொன்னேன்; இதின் பொருளை எனக்கு விடுவிக்கிறவன் ஒருவனும் இல்லை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ாவியான கதிர்கள் அந்த ஏழு நல்ல கதிர்களையும் விழுங்கிப்போட்டது. இதை மந்திரவாதிகளிடத்தில் சொன்னேன்; இதின் பொருளை எனக்கு விடுவிக்கிறவன் ஒருவனும் இல்லை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யோசேப்பு பார்வோனை நோக்கி: பார்வோனின் சொப்பனம் ஒன்றுதான்; தேவன் தாம் செய்யப்போகிறது இன்னதென்று பார்வோனுக்கு அறிவித்திருக்கி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யோசேப்பு பார்வோனை நோக்கி: பார்வோனின் சொப்பனம் ஒன்றுதான்; தேவன் தாம் செய்யப்போகிறது இன்னதென்று பார்வோனுக்கு அறிவித்திருக்கி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்த ஏழு நல்ல பசுக்களும் ஏழு வருஷமாம்; அந்த ஏழு நல்ல கதிர்களும் ஏழு வருஷமாம்; சொப்பனம் ஒன்றே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பானபாத்திரக்காரரின் தலைவன் பார்வோனை நோக்கி: நான் செய்த குற்றம் இன்றுதான் என் நினைவில் வந்த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்த ஏழு நல்ல பசுக்களும் ஏழு வருஷமாம்; அந்த ஏழு நல்ல கதிர்களும் ஏழு வருஷமாம்; சொப்பனம் ஒன்றே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ைகளின் பின் ஏறிவந்த கேவலமும் அவலட்சணமுமான ஏழு பசுக்களும் ஏழு வருஷமாம்; கீழ்காற்றினால் தீய்ந்து சாவியான ஏழு கதிர்களும் ஏழு வருஷமாம்; இவைகள் பஞ்சமுள்ள ஏழு வருஷமா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ைகளின் பின் ஏறிவந்த கேவலமும் அவலட்சணமுமான ஏழு பசுக்களும் ஏழு வருஷமாம்; கீழ்காற்றினால் தீய்ந்து சாவியான ஏழு கதிர்களும் ஏழு வருஷமாம்; இவைகள் பஞ்சமுள்ள ஏழு வருஷமா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ார்வோனுக்கு நான் சொல்லவேண்டிய காரியம் இதுவே; தேவன் தாம் செய்யப்போகிறதைப் பார்வோனுக்குக் காண்பித்திருக்கி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ார்வோனுக்கு நான் சொல்லவேண்டிய காரியம் இதுவே; தேவன் தாம் செய்யப்போகிறதைப் பார்வோனுக்குக் காண்பித்திருக்கி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கிப்து தேசமெங்கும் பரிபூரணமான விளைவு உண்டாயிருக்கும் ஏழு வருஷம் வரு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தன்பின் பஞ்சமுண்டாயிருக்கும் ஏழு வருஷம் வரும்; அப்பொழுது எகிப்து தேசத்தில் அந்தப் பரிபூரணமெல்லாம் மறக்கப்பட்டுப்போம்; அந்தப் பஞ்சம் தேசத்தைப் பாழாக்கு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தன்பின் பஞ்சமுண்டாயிருக்கும் ஏழு வருஷம் வரும்; அப்பொழுது எகிப்து தேசத்தில் அந்தப் பரிபூரணமெல்லாம் மறக்கப்பட்டுப்போம்; அந்தப் பஞ்சம் தேசத்தைப் பாழாக்கு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வரப்போகிற மகா கொடுமையான பஞ்சத்தால் தேசத்தில் முன்னிருந்த பரிபூரணமெல்லாம் ஒழிந்துபோ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ந்தக் காரியம் தேவனால் நிச்சயப்பட்டிருக்கிறது என்பதையும், தேவன் இதைச் சீக்கிரத்தில் செய்வார் என்பதையும் குறிக்கும்பொருட்டு, இந்தச் சொப்பனம் பார்வோனுக்கு இரட்டித்த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ார்வோன் தம்முடைய ஊழியக்காரர்மேல் கடுங்கோபங்கொண்டு, என்னையும் சுயம்பாகிகளின் தலைவனையும் தலையாரிகளின் அதிபதி வீடாகிய சிறைச்சாலையிலே வைத்திருந்த காலத்தில்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ந்தக் காரியம் தேவனால் நிச்சயப்பட்டிருக்கிறது என்பதையும், தேவன் இதைச் சீக்கிரத்தில் செய்வார் என்பதையும் குறிக்கும்பொருட்டு, இந்தச் சொப்பனம் பார்வோனுக்கு இரட்டித்தத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ஆகையால் விவேகமும் ஞானமுமுள்ள ஒரு மனுஷனைத் தேடி, அவனை எகிப்து தேசத்துக்கு அதிகாரியாகப் பார்வோன் ஏற்படுத்துவாராக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ஆகையால் விவேகமும் ஞானமுமுள்ள ஒரு மனுஷனைத் தேடி, அவனை எகிப்து தேசத்துக்கு அதிகாரியாகப் பார்வோன் ஏற்படுத்துவாராக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ப்படிப் பார்வோன் செய்து, தேசத்தின்மேல் விசாரணைக்காரரை வைத்து, பரிபூரணமுள்ள ஏழு வருஷங்களில் எகிப்து தேசத்திலே விளையும் விளைச்சலில் ஐந்தில் ஒரு பங்கை வாங்கும்படி செய்வாராக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ப்படிப் பார்வோன் செய்து, தேசத்தின்மேல் விசாரணைக்காரரை வைத்து, பரிபூரணமுள்ள ஏழு வருஷங்களில் எகிப்து தேசத்திலே விளையும் விளைச்சலில் ஐந்தில் ஒரு பங்கை வாங்கும்படி செய்வாராக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்கள் வரப்போகிற நல்ல வருஷங்களில் விளையும் தானியங்களையெல்லாம் சேர்த்து, பட்டணங்களில் ஆகாரம் உண்டாயிருக்கும்படிக்கு, பார்வோனுடைய அதிகாரத்துக்குள்ளாகத் தானியங்களைப் பத்திரப்படுத்தி வைத்துவைப்பார்களாக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்கள் வரப்போகிற நல்ல வருஷங்களில் விளையும் தானியங்களையெல்லாம் சேர்த்து, பட்டணங்களில் ஆகாரம் உண்டாயிருக்கும்படிக்கு, பார்வோனுடைய அதிகாரத்துக்குள்ளாகத் தானியங்களைப் பத்திரப்படுத்தி வைத்துவைப்பார்களாக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ரண்டு வருஷம் சென்றபின்பு, பார்வோன் ஒரு சொப்பனம் கண்டான்; அது என்னவென்றால், அவன் நதியண்டையிலே நின்றுகொண்டிருந்த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தேசம் பஞ்சத்தினால் அழிந்து போகாதபடிக்கு, அந்தத் தானியம் இனி எகிப்து தேசத்தில் உண்டாகும் பஞ்சமுள்ள ஏழு வருஷங்களுக்காக தேசத்திற்கு ஒரு வைப்பாயிருப்பதாக என்ற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தேசம் பஞ்சத்தினால் அழிந்து போகாதபடிக்கு, அந்தத் தானியம் இனி எகிப்து தேசத்தில் உண்டாகும் பஞ்சமுள்ள ஏழு வருஷங்களுக்காக தேசத்திற்கு ஒரு வைப்பாயிருப்பதாக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ார்வோன் தம்முடைய ஊழியக்காரர்மேல் கடுங்கோபங்கொண்டு, என்னையும் சுயம்பாகிகளின் தலைவனையும் தலையாரிகளின் அதிபதி வீடாகிய சிறைச்சாலையிலே வைத்திருந்த காலத்தில்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ழகும் புஷ்டியுமான ஏழு பசுக்கள் நதியிலிருந்து ஏறிவந்து புல் மேய்ந்தது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ைகளின்பின் அவலட்சணமும் கேவலமுமான வேறே ஏழு பசுக்கள் நதியிலிருந்து ஏறிவந்து, நதி ஓரத்தில் மற்றப் பசுக்களண்டையிலே நின்றது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ைகளின்பின் அவலட்சணமும் கேவலமுமான வேறே ஏழு பசுக்கள் நதியிலிருந்து ஏறிவந்து, நதி ஓரத்தில் மற்றப் பசுக்களண்டையிலே நின்றது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ந்த வார்த்தை பார்வோனுடைய பார்வைக்கும் அவன் எல்லாருடைய பார்வைக்கும் நன்றாய்க் கண்டது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லட்சணமும் கேவலமுமான பசுக்கள் அழகும் புஷ்டியுமான ஏழு பசுக்களையும் பட்சித்துப்போட்டது; இப்படிப் பார்வோன் கண்டு விழித்துக்கொண்ட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ப்பொழுது பார்வோன் தன் ஊழியக்காரரை நோக்கி: தேவ ஆவியைப் பெற்ற இந்த மனுஷனைப்போல வேறொருவன் உண்டோ என்ற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ப்பொழுது பார்வோன் தன் ஊழியக்காரரை நோக்கி: தேவ ஆவியைப் பெற்ற இந்த மனுஷனைப்போல வேறொருவன் உண்டோ என்ற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றுபடியும் அவன் நித்திரை செய்து, இரண்டாம்விசை ஒரு சொப்பனம் கண்டான்; நல்ல செழுமையான ஏழு கதிர்கள் ஒரே தாளிலிருந்து ஓங்கி வளர்ந்தது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பின்பு, பார்வோன் யோசேப்பை நோக்கி: தேவன் இவையெல்லாவற்றையும் உனக்கு வெளிப்படுத்தியிருக்கிறபடியால், உன்னைப்போல விவேகமும் ஞானமுமுள்ளவன் வேறொருவனும் இல்லை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பின்பு, பார்வோன் யோசேப்பை நோக்கி: தேவன் இவையெல்லாவற்றையும் உனக்கு வெளிப்படுத்தியிருக்கிறபடியால், உன்னைப்போல விவேகமும் ஞானமுமுள்ளவன் வேறொருவனும் இல்லை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ும் அவனும் ஒரே ராத்திரியிலே வெவ்வேறு பொருள்கொண்ட சொப்பனம் கண்டோம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பு, சாவியானதும் கீழ்க்காற்றினால் தீய்ந்ததுமான ஏழு கதிர்கள் முளைத்தது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நீ என் அரமனைக்கு அதிகாரியாயிருப்பாய்; உன் வாக்கின்படியே என் ஜனங்கள் எல்லாரும் அடங்கி நடக்கக் கடவர்கள்; சிங்காசனத்தில் மாத்திரம் உன்னிலும் நான் பெரியவனாய் இருப்பேன் என்றா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நீ என் அரமனைக்கு அதிகாரியாயிருப்பாய்; உன் வாக்கின்படியே என் ஜனங்கள் எல்லாரும் அடங்கி நடக்கக் கடவர்கள்; சிங்காசனத்தில் மாத்திரம் உன்னிலும் நான் பெரியவனாய் இருப்பேன் என்றா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ாவியான கதிர்கள் செழுமையும் நிறைமேனியுமான அந்த ஏழு கதிர்களையும் விழுங்கிப்போட்டது; அப்பொழுது பார்வோன் விழித்துக்கொண்டு, அது சொப்பனம் என்று அறிந்தா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ாவியான கதிர்கள் செழுமையும் நிறைமேனியுமான அந்த ஏழு கதிர்களையும் விழுங்கிப்போட்டது; அப்பொழுது பார்வோன் விழித்துக்கொண்டு, அது சொப்பனம் என்று அறிந்தா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பின்னும் பார்வோன் யோசேப்பை நோக்கி: பார், எகிப்து தேசம் முழுமைக்கும் உன்னை அதிகாரியாக்கினேன் என்று சொல்லி,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பார்வோன் தன் கையில் போட்டிருந்த தன் முத்திரை மோதிரத்தைக் கழற்றி, அதை யோசேப்பின் கையிலே போட்டு, மெல்லிய வஸ்திரங்களை, அவனுக்கு உடுத்தி, பொன் சரப்பணியை அவன் கழுத்திலே தரித்து,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பார்வோன் தன் கையில் போட்டிருந்த தன் முத்திரை மோதிரத்தைக் கழற்றி, அதை யோசேப்பின் கையிலே போட்டு, மெல்லிய வஸ்திரங்களை, அவனுக்கு உடுத்தி, பொன் சரப்பணியை அவன் கழுத்திலே தரித்து,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தன்னுடைய இரண்டாம் இரதத்தின்மேல் அவனை ஏற்றி, தெண்டனிட்டுப் பணியுங்கள் என்று அவனுக்கு முன்பாகக் கூறுவித்து, எகிப்துதேசம் முழுமைக்கும் அவனை அதிகாரியாக்கினான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தன்னுடைய இரண்டாம் இரதத்தின்மேல் அவனை ஏற்றி, தெண்டனிட்டுப் பணியுங்கள் என்று அவனுக்கு முன்பாகக் கூறுவித்து, எகிப்துதேசம் முழுமைக்கும் அவனை அதிகாரியாக்கி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தலையாரிகளின் அதிபதிக்கு வேலைக்காரனாகிய எபிரெய பிள்ளையாண்டான் ஒருவன் அங்கே எங்களோடே இருந்தான்; அவனிடத்தில் அவைகளைச் சொன்னோம், அவன் நாங்கள் கண்ட சொப்பனங்களுக்குரிய வெவ்வேறு அர்த்தத்தின்படியே எங்கள் சொப்பனத்தின் பயனைச் சொன்னான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பின்னும் பார்வோன் யோசேப்பை நோக்கி: நான் பார்வோன்; ஆனாலும் எகிப்து தேசத்திலுள்ளவர்களில் ஒருவனும் உன் உத்தரவில்லாமல் தன் கையையாவது தன் காலையாவது அசைக்கக் கூடாது என்றான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பின்னும் பார்வோன் யோசேப்பை நோக்கி: நான் பார்வோன்; ஆனாலும் எகிப்து தேசத்திலுள்ளவர்களில் ஒருவனும் உன் உத்தரவில்லாமல் தன் கையையாவது தன் காலையாவது அசைக்கக் கூடாது என்றான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மேலும், பார்வோன் யோசேப்புக்கு சாப்நாத்பன்னேயா என்கிற பெயரையிட்டு; ஓன்பட்டணத்து ஆசாரியனாகிய போத்திபிராவின் குமாரத்தியாகிய ஆஸ்நாத்தை அவனுக்கு மனைவியாகக் கொடுத்தான். யோசேப்பு எகிப்து தேசத்தைச் சுற்றிப்பார்க்கும்படி புறப்பட்டான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மேலும், பார்வோன் யோசேப்புக்கு சாப்நாத்பன்னேயா என்கிற பெயரையிட்டு; ஓன்பட்டணத்து ஆசாரியனாகிய போத்திபிராவின் குமாரத்தியாகிய ஆஸ்நாத்தை அவனுக்கு மனைவியாகக் கொடுத்தான். யோசேப்பு எகிப்து தேசத்தைச் சுற்றிப்பார்க்கும்படி புறப்பட்டான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யோசேப்பு எகிப்தின் ராஜாவாகிய பார்வோனுக்கு முன்பாக நிற்கும்போது முப்பது வயதாயிருந்தான்; யோசேப்பு பார்வோனுடைய சந்நிதியிலிருந்து புறப்பட்டு, எகிப்துதேசம் எங்கும் போய்ச் சுற்றிப்பார்த்தான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யோசேப்பு எகிப்தின் ராஜாவாகிய பார்வோனுக்கு முன்பாக நிற்கும்போது முப்பது வயதாயிருந்தான்; யோசேப்பு பார்வோனுடைய சந்நிதியிலிருந்து புறப்பட்டு, எகிப்துதேசம் எங்கும் போய்ச் சுற்றிப்பார்த்தான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பரிபூரணமுள்ள ஏழு வருஷங்களிலும் பூமி மிகுதியான பலனைக் கொடுத்தது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வ்வேழு வருஷங்களில் எகிப்து தேசத்தில் விளைந்த தானியங்களையெல்லாம் அவன் சேர்த்து, அந்தத் தானியங்களைப் பட்டணங்களில் கட்டிவைத்தான்; அந்தந்தப் பட்டணத்தில் அதினதின் சுற்றுப்புறத்துத் தானியங்களைக் கட்டிவைத்தான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வ்வேழு வருஷங்களில் எகிப்து தேசத்தில் விளைந்த தானியங்களையெல்லாம் அவன் சேர்த்து, அந்தத் தானியங்களைப் பட்டணங்களில் கட்டிவைத்தான்; அந்தந்தப் பட்டணத்தில் அதினதின் சுற்றுப்புறத்துத் தானியங்களைக் கட்டிவைத்தான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இப்படி யோசேப்பு அளவிறந்ததாய்க் கடற்கரை மணலைப் போல மிகுதியாகத் தானியத்தைச் சேர்த்துவைத்தான்; அது அளவுக்கு அடங்காததாயிருந்த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தலையாரிகளின் அதிபதிக்கு வேலைக்காரனாகிய எபிரெய பிள்ளையாண்டான் ஒருவன் அங்கே எங்களோடே இருந்தான்; அவனிடத்தில் அவைகளைச் சொன்னோம், அவன் நாங்கள் கண்ட சொப்பனங்களுக்குரிய வெவ்வேறு அர்த்தத்தின்படியே எங்கள் சொப்பனத்தின் பயனைச் சொன்னான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இப்படி யோசேப்பு அளவிறந்ததாய்க் கடற்கரை மணலைப் போல மிகுதியாகத் தானியத்தைச் சேர்த்துவைத்தான்; அது அளவுக்கு அடங்காததாயிருந்தது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பஞ்சமுள்ள வருஷங்கள் வருவதற்கு முன்னே யோசேப்புக்கு இரண்டு குமாரர்கள் பிறந்தார்கள்; அவர்களை ஓன் பட்டணத்து ஆசாரியனாகிய போத்திபிராவின் குமாரத்தியாகிய ஆஸ்நாத்து அவனுக்குப் பெற்றாள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யோசேப்பு: என் வருத்தம் யாவையும் என் தகப்பனுடைய குடும்பம் அனைத்தையும் நான் மறக்கும்படி தேவன் பண்ணினார் என்று சொல்லி, மூத்தவனுக்கு மனாசே என்று பேரிட்டான்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யோசேப்பு: என் வருத்தம் யாவையும் என் தகப்பனுடைய குடும்பம் அனைத்தையும் நான் மறக்கும்படி தேவன் பண்ணினார் என்று சொல்லி, மூத்தவனுக்கு மனாசே என்று பேரிட்டான்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நான் சிறுமைப்பட்டிருந்த தேசத்தில் தேவன் என்னைப் பலுகப்பண்ணினார் என்று சொல்லி இளையவனுக்கு எப்பிராயீம் என்று பேரிட்டான்.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நான் சிறுமைப்பட்டிருந்த தேசத்தில் தேவன் என்னைப் பலுகப்பண்ணினார் என்று சொல்லி இளையவனுக்கு எப்பிராயீம் என்று பேரிட்ட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12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जैसा जैसा फल उसने हम से कहा था, वैसा ही हुआ भी, अर्थात मुझ को तो मेरा पद फिर मिला, पर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ांसी पर लटकाय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तब फिरौन ने यूसुफ को बुलवा भेजा। और वह झटपट बन्दीगृह से बाहर निकाला गया, और बाल बनवाकर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स्त्र बदलकर फिरौन के साम्हने आ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फिरौन ने यूसुफ से कहा, मैं ने एक स्वप्न देखा है, और उसके फल का बताने वाला कोई भी नहीं; और मैं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ेरे विषय में सुना है, कि तू स्वप्न सुनते ही उसका फल बता सक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यूसुफ ने फिरौन से कहा, मैं तो कुछ नहीं जानता: परमेश्वर ही फिरौन के लिये शुभ वचन द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फिर फिरौन यूसुफ से कहने लगा, मैं ने अपने स्वप्न में देखा, कि मैं नील नदी के किनारे पर खड़ा हू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फिर, क्या देखा, कि नदी में से सात मोटी और सुन्दर सुन्दर गायें निकल कर कछार की घास चरने ल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फिर, क्या देखा, कि उनके पीछे सात और गायें निकली, जो दुबली, और बहुत कुरूप, और दुर्बल हैं; मैं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भोर को फिरौन का मन व्याकुल हुआ; और उसने मिस्र के सब ज्योतिषियों, और पण्डितों को बुलवा भेजा; और उ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ो सारे मिस्र देश में ऐसी कुडौल गायें कभी नहीं देख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इन दुर्बल और कुडौल गायों ने उन पहली सातों मोटी मोटी गायों को खा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और जब वे उन को खा गई तब यह मालूम नहीं होता था कि वे उन को खा गई हैं, क्योंकि वे पहिले की ना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ैसी की तैसी कुडौल रहीं। तब मैं जाग उठ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और मिस्र देश के सुकाल के वे सात वर्ष समाप्त हो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फिर मैं ने दूसरा स्वप्न देखा, कि एक ही डंठी में सात अच्छी अच्छी और अन्न से भरी हुई बालें निकल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और यूसुफ के कहने के अनुसार सात वर्षों के लिये अकाल आरम्भ हो गया। और सब देशों में अकाल पड़ने लग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न्तु सारे मिस्र देश में अन्न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जब मिस्र का सारा देश भूखों मरने लगा; तब प्रजा फिरोन से चिल्ला चिल्लाकर रोटी मांगने लगी: और वह स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िस्रियों से कहा करता था, यूसुफ के पास जाओ: और जो कुछ वह तुम से कहे, वही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अपने स्वप्न बताएं; पर उन में से कोई भी उनका फल फिरौन से न कह स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सो जब अकाल सारी पृथ्वी पर फैल गया, और मिस्र देश में काल का भयंकर रूप हो गया, तब यूसुफ स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ण्डारों को खोल खोल के मिस्रियों के हाथ अन्न बेच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सो सारी पृथ्वी के लोग मिस्र में अन्न मोल लेने के लिये यूसुफ के पास आने लगे, क्योंकि सारी पृथ्व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 भयंकर अकाल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फिर, क्या देखता हूं, कि उनके पीछे और सात बालें छूछी छूछी और पतली और पुरवाई से मुरझाई हुई निकल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इन पतली बालोंने उन सात अच्छी अच्छी बालों को निगल लिया। इसे मैं ने ज्योतिषियों को बताया, पर इ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 समझानेहारा कोई नहीं मि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तब यूसुफ ने फिरौन से कहा, फिरौन का स्वप्न एक ही है, परमेश्वर जो काम किया चाहता है, उसको उस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रौन को जता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वे सात अच्छी अच्छी गायें सात वर्ष हैं; और वे सात अच्छी अच्छी बालें भी सात वर्ष हैं; स्वप्न एक ह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तब पिलानेहारों का प्रधान फिरौन से बोल उठा, कि मेरे अपराध आज मुझे स्मरण आए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फिर उनके पीछे जो दुर्बल और कुडौल गायें निकलीं, और जो सात छूछी और पुरवाई से मुरझाई हुई बाल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काली, वे अकाल के सात वर्ष हो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यह वही बात है, जो मैं फिरौन से कह चुका हूं, कि परमेश्वर जो काम किया चाहता है, उसे उसने फिरौन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िखा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सुन, सारे मिस्र देश में सात वर्ष तो बहुतायत की उपज के हो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उनके पश्चात सात वर्ष अकाल के आयेंगे, और सारे मिस्र देश में लोग इस सारी उपज को भूल जायेंगे;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काल से देश का नाश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और सुकाल (बहुतायत की उपज) देश में फिर स्मरण न रहेगा क्योंकि अकाल अत्यन्त भयंकर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और फिरौन ने जो यह स्वप्न दो बार देखा है इसका भेद यही है, कि यह बात परमेश्वर की ओर से नियुक्त ह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जब फिरौन अपने दासों से क्रोधित हुआ था, और मुझे और पकानेहारों के प्रधान को कैद करा के जल्लादों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ुकी है, और परमेश्वर इसे शीघ्र ही पूरा क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इसलिये अब फिरौन किसी समझदार और बुद्धिमान् पुरूष को ढूंढ़ करके उसे मिस्र देश पर प्रधानमंत्र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ठहर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फिरौन यह करे, कि देश पर अधिकारियों को नियुक्त करे, और जब तक सुकाल के सात वर्ष रहें तब तक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िस्र देश की उपज का पंचमांश लिया 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और वे इन अच्छे वर्षों में सब प्रकार की भोजन वस्तु इकट्ठा करें, और नगर नगर में भण्डार घर भोजन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िये फिरौन के वश में करके उसकी रक्षा कर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पूरे दो बरस के बीतने पर फिरौन ने यह स्वप्न देखा, कि वह नील नदी के किनारे पर खड़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और वह भोजनवस्तु अकाल के उन सात वर्षों के लिये, जो मिस्र देश में आएंगे, देश के भोजन के निमित्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खी रहे, जिस से देश उस अकाल से स्त्यानाश न हो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धान के घर के बन्दीगृह में डाल दिया थ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उस नदी में से सात सुन्दर और मोटी मोटी गायें निकल कर कछार की घास चरने लग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, क्या देखा, कि उनके पीछे और सात गायें, जो कुरूप और दुर्बल हैं, नदी से निकली; और दूसरी गायों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कट नदी के तट पर जा खड़ी हु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यह बात फिरौन और उसके सारे कर्मचारियों को अच्छी ल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तब ये कुरूप और दुर्बल गायें उन सात सुन्दर और मोटी मोटी गायों को खा गईं। तब फिरौन जाग उठ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सो फिरौन ने अपने कर्मचारियोंसे कहा, कि क्या हम को ऐसा पुरूष जैसा यह है, जिस में परमेश्वर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त्मा रहता है, मिल सक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वह फिर सो गया और दूसरा स्वप्न देखा, कि एक डंठी में से सात मोटी और अच्छी अच्छी बालें निकल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फिर फिरौन ने यूसुफ से कहा, परमेश्वर ने जो तुझे इतना ज्ञान दिया है, कि तेरे तुल्य कोई समझदार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ुद्धिमान् नही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तब हम दोनों ने, एक ही रात में, अपने अपने होनहार के अनुसार स्वप्न देख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, क्या देखा, कि उनके पीछे सात बालें पतली और पुरवाई से मुरझाई हुई निकल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इस कारण तू मेरे घर का अधिकारी होगा, और तेरी आज्ञा के अनुसार मेरी सारी प्रजा चलेगी, केवल राजगद्द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विषय मैं तुझ से बड़ा ठहर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इन पतली बालों ने उन सातों मोटी और अन्न से भरी हुई बालों को निगल लिया। तब फिरौन जागा, और उ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ालूम हुआ कि यह स्वप्न ही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फिर फिरौन ने यूसुफ से कहा, सुन, मैं तुझ को मिस्र के सारे देश के ऊपर अधिकारी ठहरा देता हू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तब फिरौन ने अपने हाथ से अंगूठी निकाल के यूसुफ के हाथ में पहिना दी; और उसको बढिय़ा मलमल के वस्त्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हिनवा दिए, और उसके गले में सोने की जंजीर डाल दी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और उसको अपने दूसरे रथ पर चढ़वाया; और लोग उसके आगे आगे यह प्रचार करते चले, कि घुटने टेककर दण्डव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ो और उसने उसको मिस्र के सारे देश के ऊपर प्रधान मंत्री ठहर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वहां हमारे साथ एक इब्री जवान था, जो जल्लादों के प्रधान का दास था; सो हम ने उसको बताया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फिर फिरौन ने यूसुफ से कहा, फिरौन तो मैं हूं, और सारे मिस्र देश में कोई भी तेरी आज्ञा के बिना हा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ंव न हिल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और फिरौन ने यूसुफ का नाम सापन त्पानेह रखा। और ओन नगर के याजक पोतीपेरा की बेटी आसनत से उसका ब्या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ा दिया। और यूसुफ मिस्र के सारे देश में दौरा कर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जब यूसुफ मिस्र के राजा फिरौन के सम्मुख खड़ा हुआ, तब वह तीस वर्ष का था। सो वह फिरौन के सम्मुख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कलकर मिस्र के सारे देश में दौरा कर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सुकाल के सातों वर्षोंमें भूमि बहुतायत से अन्न उपजाती रह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और यूसुफ उन सातों वर्षों में सब प्रकार की भोजनवस्तुएं, जो मिस्र देश में होती थीं, जमा करके नगर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रखता गया, और हर एक नगर के चारों ओर के खेतों की भोजनवस्तुओं को वह उसी नगर में इकट्ठा करत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सो यूसुफ ने अन्न को समुद्र की बालू के समान अत्यन्त बहुतायत से राशि राशि करके रखा, यहां तक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ने हमारे स्वप्नों का फल हम से कहा, हम में से एक एक के स्वप्न का फल उसने बता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ने उनका गिनना छोड़ दिया; क्योंकि वे असंख्य हो ग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अकाल के प्रथम वर्ष के आने से पहिले यूसुफ के दो पुत्र, ओन के याजक पोतीपेरा की बेटी आसनत से जन्म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और यूसुफ ने अपने जेठे का नाम यह कहके मनश्शे रखा, कि परमेश्वर ने मुझ से सारा क्लेश, और मेरे पि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 सारा घराना भुला द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और दूसरे का नाम उसने यह कहकर एप्रैम रखा, कि मुझे दु:ख भोगने के देश में परमेश्वर ने फुलाया फला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4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2026-08-03T22:09:01Z</dcterms:created>
  <dcterms:modified xsi:type="dcterms:W3CDTF">2026-08-03T22:09:01Z</dcterms:modified>
  <dc:title>उत्पत्ति : 41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