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9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லர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வாம் மீட்பர்க்க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புகழ் கீர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உண்டாக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னத தூதர் சே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ண்ணில் புகழுவா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ந்தர் படைப்பு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ைந்து போற்றுவ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லர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வாம் மீட்பர்க்க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லர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புகழ் கீர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உண்டாக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உம்முன்னே குருத்தோ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ேகினார்போலும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றாட்டு, கீதம், ஸ்தோத்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ண்டும்மைச் சேவிப்போ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லர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வாம் மீட்பர்க்க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புகழ் கீர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உண்டாக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வாம் மீட்பர்க்க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ீர் பாடுபடுமுன்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டினார் யூதரும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்த்தப்பட்ட உம்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போம் நாங்க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லர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வாம் மீட்பர்க்க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புகழ் கீர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உண்டாக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அப்பாட்டைக் கேட்டவண்ண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ம் வேண்டல் கேளும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புகழ் கீர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நன்மையால் நிறை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ுண்ய வேந்தர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சன்னா பாலர் ப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வாம் மீட்பர்க்க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புகழ் கீர்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உண்டாக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உண்டாகவ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ாவின் நாமத்தா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ங் கோமானே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வீதின் ராஜ மை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ப்படுவ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2026-09-09T11:18:42Z</dcterms:created>
  <dcterms:modified xsi:type="dcterms:W3CDTF">2026-09-09T11:18:42Z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