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0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ியாய விதி தினமதிலே - நீயும்
நிலையாகும் தைரியம் பெறவே
பூரணமாய் அன்பு பெருக
புண்ணியரின் அன்பு வல்லத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! இயேசுவின் மகா அன்பிதே
அதின் ஆழம் அறியலாகுமோ
இதற்கிணை யேதும் வேறில்லையே
இணை யேதும் வேறில்லைய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பயமத்தை நீக்கிடுமே – யாவும்
பாரினிலே சகித்திடுமே
அது விசுவாசம் நாடிடுமே
அன்பு ஒருக்காலும் ஒழியாத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! இயேசுவின் மகா அன்பிதே
அதின் ஆழம் அறியலாகுமோ
இதற்கிணை யேதும் வேறில்லையே
இணை யேதும் வேறில்லை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ாறிடார் எம்மா நேசரே - ஆ
மாறாதவர் அன்பெந்நாளுமே
கல்வாரி சிலுவை மீதிலே
காணுதே இம்மா அன்பித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! இயேசுவின் மகா அன்பிதே
அதின் ஆழம் அறியலாகுமோ
இதற்கிணை யேதும் வேறில்லையே
இணை யேதும் வேறில்லைய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ியாக இருக்கையிலே - அன்பால்
பாரில் உன்னை தேடி வந்தாரே
நீசன் என்றுனைத் தள்ளாமலே
நேசனாக மாற்றிடவ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! இயேசுவின் மகா அன்பிதே
அதின் ஆழம் அறியலாகுமோ
இதற்கிணை யேதும் வேறில்லையே
இணை யேதும் வேறில்லைய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ள்ளத்தால் அவரை தள்ளினும் - தம்
உள்ளம் போல் நேசித்ததினால்
அல்லல் யாவும் அகற்றிடவே
ஆதி தேவன் பலியானா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! இயேசுவின் மகா அன்பிதே
அதின் ஆழம் அறியலாகுமோ
இதற்கிணை யேதும் வேறில்லையே
இணை யேதும் வேறில்லைய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வியால் அன்பைப் பகர்ந்திட - தூய
தேவனின் விண்சாயல் அணிய
ஆவியாலே அன்பைச் சொரிந்தார்
ஆவலாய் அவரைச் சந்திக்க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! இயேசுவின் மகா அன்பிதே
அதின் ஆழம் அறியலாகுமோ
இதற்கிணை யேதும் வேறில்லையே
இணை யேதும் வேறில்லைய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2026-07-30T14:29:51Z</dcterms:created>
  <dcterms:modified xsi:type="dcterms:W3CDTF">2026-07-30T14:29:51Z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