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அவர்கள் காலையில் காணும் மேகத்தைப்போலவும், விடியற்காலையில் ஒழிந்துபோகிற பனியைப்போலவும், பெருங்காற்று களத்திலிருந்து பறக்கடிக்கிற பதரைப்போலவும், புகைக்கூண்டில் ஏறிப்போகிற புகையைப்போலவும் இரு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அவர்கள் காலையில் காணும் மேகத்தைப்போலவும், விடியற்காலையில் ஒழிந்துபோகிற பனியைப்போலவும், பெருங்காற்று களத்திலிருந்து பறக்கடிக்கிற பதரைப்போலவும், புகைக்கூண்டில் ஏறிப்போகிற புகையைப்போலவும் இருப்ப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அழைத்துவந்ததுமுதல் உன் தேவனாகிய கர்த்தராயிருக்கிறேன்; ஆகையால் நீ என்னையன்றி வேறே தேவனை அறியவேண்டாம்; என்னையன்றி இரட்சகர் ஒருவரும் இ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ை எகிப்து தேசத்திலிருந்து அழைத்துவந்ததுமுதல் உன் தேவனாகிய கர்த்தராயிருக்கிறேன்; ஆகையால் நீ என்னையன்றி வேறே தேவனை அறியவேண்டாம்; என்னையன்றி இரட்சகர் ஒருவரும் இ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உன்னை மகா வறட்சியான தேசமாகிய வனாந்தரத்திலே அறிந்துகொண்ட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ுக்கு இருந்த மேய்ச்சலினால் திருப்தியானார்கள்; திருப்தியானபின்பு அவர்கள் இருதயம் மேட்டிமையாயிற்று; அதினால் என்னை மற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ுக்கு இருந்த மேய்ச்சலினால் திருப்தியானார்கள்; திருப்தியானபின்பு அவர்கள் இருதயம் மேட்டிமையாயிற்று; அதினால் என்னை மற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நான் அவர்களுக்குச் சிங்கத்தைப்போல் இருப்பேன்; சிவிங்கியைப்போல் வழியருகே பதிவிரு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ட்டிகளைப் பறிகொடுத்த கரடியைப்போல நான் அவர்களை எதிர்த்து, அவர்கள் ஈரற்குலையைக் கிழித்து, அவர்களை அங்கே சிங்கம் பட்சிக்கிறதுபோல பட்சித்துப்போடுவேன், காட்டுமிருகங்கள் அவர்களைப் பீறிப்போ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ுட்டிகளைப் பறிகொடுத்த கரடியைப்போல நான் அவர்களை எதிர்த்து, அவர்கள் ஈரற்குலையைக் கிழித்து, அவர்களை அங்கே சிங்கம் பட்சிக்கிறதுபோல பட்சித்துப்போடுவேன், காட்டுமிருகங்கள் அவர்களைப் பீறிப்போ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ரவேலே, நீ உனக்குக் கேடுண்டாக்கிக்கொண்டாய்; ஆனாலும் என்னிடத்தில் உனக்குச் சகாயம் உண்ட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 ராஜாவையும் அதிபதிகளையும் ஏற்படுத்தவேண்டும் என்றாயே; இப்போதும் உன்னுடைய எல்லாப் பட்டணங்களிலும் உன்னை இரட்சிக்கும் ராஜா எங்கே? உன் நியாயாதிபதிகள் எங்கே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 ராஜாவையும் அதிபதிகளையும் ஏற்படுத்தவேண்டும் என்றாயே; இப்போதும் உன்னுடைய எல்லாப் பட்டணங்களிலும் உன்னை இரட்சிக்கும் ராஜா எங்கே? உன் நியாயாதிபதிகள் எங்கே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கோபத்திலே உனக்கு ராஜாவைக் கொடுத்தேன்; என் உக்கிரத்திலே அவனை எடுத்துக்கொண்ட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ப்பிராயீமின் அக்கிரமம் கட்டிவைத்திருக்கிறது; அவன் பாவம் பத்திரப்படுத்தப்பட்ட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சவஸ்திரீயின் வேதனை அவனுக்கு வரும்; அவன் விவேகமில்லாத பிள்ளை; பேறுகாலமட்டும் அவன் நிற்க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ரசவஸ்திரீயின் வேதனை அவனுக்கு வரும்; அவன் விவேகமில்லாத பிள்ளை; பேறுகாலமட்டும் அவன் நிற்க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ான் பாதாளத்தின் வல்லமைக்கு நீங்கலாக்கி மீட்பேன்; அவர்களை மரணத்துக்கு நீங்கலாக்கி விடுவிப்பேன்; மரணமே, உன் வாதைகள் எங்கே? பாதாளமே உன் சங்காரம் எங்கே? மனமாறுதல் என் கண்களுக்கு மறைவானத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ை நான் பாதாளத்தின் வல்லமைக்கு நீங்கலாக்கி மீட்பேன்; அவர்களை மரணத்துக்கு நீங்கலாக்கி விடுவிப்பேன்; மரணமே, உன் வாதைகள் எங்கே? பாதாளமே உன் சங்காரம் எங்கே? மனமாறுதல் என் கண்களுக்கு மறைவானத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ன் சகோதரருக்குள்ளே ஜனம்பெருத்தவனாயிருந்தாலும், கர்த்தருடைய காற்றாகிய கீழ்க்காற்று வனாந்தரத்திலிருந்து எழும்பிவரும்; அதனால் அவனுடைய ஊற்றுகள் வற்றிப்போகும்; அவனுடைய துரவு சுவறிப்போகும்; அது இச்சிக்கப்படத்தக்க சகல பதார்த்தங்களுள்ள உத்தம பதார்த்தங்களையும் வாரிக்கொண்டுபோ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ரியா தன் தேவனுக்கு விரோதமாகக் கலகம்பண்ணினபடியால், குற்றஞ் சுமத்தப்பட்டதாயிருக்கும்; அவர்கள் பட்டயத்தால் விழுவார்கள்; அவர்களுடைய குழந்தைகள் மோதியடிக்கப்படும்; அவர்களுடைய கர்ப்பவதிகள் கீறப்பட்டுப்போ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ரியா தன் தேவனுக்கு விரோதமாகக் கலகம்பண்ணினபடியால், குற்றஞ் சுமத்தப்பட்டதாயிருக்கும்; அவர்கள் பட்டயத்தால் விழுவார்கள்; அவர்களுடைய குழந்தைகள் மோதியடிக்கப்படும்; அவர்களுடைய கர்ப்பவதிகள் கீறப்பட்டுப்போ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பேசினபோது நடுக்கமுண்டாயிற்று; அவன் இஸ்ரவேலிலே மேன்மைபெற்றான்; அவன் பாகால் விஷயத்தில் குற்றஞ்செய்து மடிந்துபோ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ப்பிராயீம் பேசினபோது நடுக்கமுண்டாயிற்று; அவன் இஸ்ரவேலிலே மேன்மைபெற்றான்; அவன் பாகால் விஷயத்தில் குற்றஞ்செய்து மடிந்துபோ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ப்போதும் அவர்கள் அதிகமதிகமாய்ப் பாவஞ்செய்து, தங்கள் வெள்ளியினால் வார்ப்பித்த சுரூபங்களையும், தங்கள் புத்திக்கேற்க விக்கிரகங்களையும் தங்களுக்கு உண்டுபண்ணுகிறார்கள்; இவைகளெல்லாம் தட்டாருடைய வேலை; மனுஷரில் பலியிடுகிறவர்கள் கன்றுக்குட்டிகளைத் முத்தமிடலாமென்று இவைகளைக்குறித்துச் சொல்லுகி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cording to their own understanding, all of it the work of the craftsmen: they say of them, Le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n that sacrifice kiss the ca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refore they shall be as the morning cloud and as the early dew that passes away, as the chaf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is driven with the whirlwind out of the floor, and as the smoke out of the chimn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Yet I am the LORD your God from the land of Egypt, and you shall know no god but me: for ther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saviour beside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I did know you in the wilderness, in the land of great drough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ccording to their pasture, so were they filled; they were filled, and their heart was exalt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fore have they forgotten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refore I will be unto them as a lion: as a leopard by the way will I observe t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ough he be fruitful among his brethren, an east wind shall come, the wind of the LORD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 will meet them as a bear that is bereaved of her whelps, and will rend the lobe of their hear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re will I devour them like a lion: the wild beast shall tear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O Israel, you have destroyed yourself; but in me is yours hel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I will be your king: where is any other that may save you in all your cities? and your judge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you said, Give me a king and princ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I gave you a king in mine anger, and took him away in my wr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iniquity of Ephraim is bound up; his sin is h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sorrows of a travailing woman shall come upon him: he is an unwise son; for he should no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ay long in the place of the breaking out of child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I will ransom them from the power of the grave; I will redeem them from death: O death,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up from the wilderness, and his spring shall become dry, and his fountain shall be dried up: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your plagues; O grave, I will be your destruction: repentance shall be hid from mine ey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spoil the treasure of all pleasant vessel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amaria shall become desolate; for she has rebelled against her God: they shall fall by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ord: their infants shall be dashed in pieces, and their women with child shall be ripped up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When Ephraim spoke trembling, he exalted himself in Israel; but when he offended in Baal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now they sin more and more, and have made them molten images of their silver, and idol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sea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2026-09-05T21:49:21Z</dcterms:created>
  <dcterms:modified xsi:type="dcterms:W3CDTF">2026-09-05T21:49:21Z</dcterms:modified>
  <dc:title>Hosea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