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6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you been to Jesus for the cleansing power ? 
Are you washed in the blood of the Lamb? 
Are you fully trusting in His grace 
this hour ? 
Are you washed in the blood of the Lamb 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e you washed ... in the blood, . . . 
In the soul-cleansing blood of the Lamb ? . . . 
Are your garments spotless ? Are they white as snow ? 
Are you washed in the blood of the Lamb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re you walking daily by the Saviour's side ?
Are you washed in the blood of the Lamb ? 
Do you rest each moment in the 
Crucified ? 
Are you washed in the blood of the Lamb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the Bridegroom cometh will 
your robes be white ?
Pure and white in the blood of the Lamb ? 
Will your soul be ready for the 
mansions bright, 
And be washed in the blood of the Lamb 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ay aside the garments that are 
stained with sin,
And be washed in the blood of the Lamb ! 
There's a fountain flowing for the 
soul unclean-----
Oh, be washed in the blood of the Lamb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2026-07-30T21:53:35Z</dcterms:created>
  <dcterms:modified xsi:type="dcterms:W3CDTF">2026-07-30T21:53:35Z</dcterms:modified>
  <dc:title>Hymn : 379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