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some way or other
The Lord will provide:
It may not be my way,
It may not be thy way ;
And yet, in His own way,
he Lord will provide.
Then we'll trust in the Lord,
And He will provide :
Yes, we'll trust in the Lord,
And He will prov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t some time or other
The Lord will provide:
It may not be my time,
It may not be thy time ;
And yet, in His own time,
The Lord will provide.'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Despond then no longer ;
The Lord will provide;
And this be the token 
No word He hath spoken
Was ever yet broken :
The Lord will provide.'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arch on then right boldly;
The sea shall divide ;
The pathway made glorious,
With shoutings victorious,
We'll join in the chorus,
The Lord will provide.'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2026-07-30T12:40:25Z</dcterms:created>
  <dcterms:modified xsi:type="dcterms:W3CDTF">2026-07-30T12:40:25Z</dcterms:modified>
  <dc:title>Hymn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