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யங்காலமானபோது, அவருடைய சீஷர்கள் அவரிடத்தில் வந்து: இது வனாந்தரமான இடம், நேரமுமாயிற்று; ஜனங்கள் கிராமங்களுக்குப் போய்த் தங்களுக்குப் போஜனபதார்த்தங்களைக் 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யங்காலமானபோது, அவருடைய சீஷர்கள் அவரிடத்தில் வந்து: இது வனாந்தரமான இடம், நேரமுமாயிற்று; ஜனங்கள் கிராமங்களுக்குப் போய்த் தங்களுக்குப் போஜனபதார்த்தங்களைக் 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ர்களை நோக்கி: அவர்கள் போகவேண்டியதில்லை; நீங்களே அவர்களுக்குப் போஜனம் கொடுங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ர்கள்: இங்கே எங்களிடத்தில் ஐந்து அப்பமும் இரண்டு மீன்களுமேயல்லாமல், வேறொன்றும் இல்லை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ை என்னிடத்தில் கொண்டுவாருங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ரும் சாப்பிட்டு திருப்தியடைந்தார்கள்; மீதியான துணிக்கைகளைப் பன்னிரண்டு கூடை நிறைய எடு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், காற்பங்கு தேசாதிபதியாகிய ஏரோது இயேசுவின் கீர்த்தியைக் கேள்விப்பட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் தன் தாயினால் ஏவப்பட்டபடியே: யோவான்ஸ்நானனுடைய தலையை இங்கே ஒரு தாலத்திலே எனக்குத் தாரும் என்று கேட்ட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களும் பிள்ளைகளும் தவிர, சாப்பிட்ட புருஷர்கள் ஏறக்குறைய ஐயாயிரம்பேராயி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ஊழியக்காரரை நோக்கி: இவன் யோவான்ஸ்நானன்; இவன் மரித்தோரிலிருந்து எழுந்தான்; ஆகையால், இவனிடத்தில் பலத்த செய்கைகள் விளங்குகிறது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ஊழியக்காரரை நோக்கி: இவன் யோவான்ஸ்நானன்; இவன் மரித்தோரிலிருந்து எழுந்தான்; ஆகையால், இவனிடத்தில் பலத்த செய்கைகள் விளங்குகிறது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ஜனங்களை அனுப்பிவிடுகையில், தம்முடைய சீஷர்கள் படவில் ஏறி, தமக்கு முன்னே அக்கரைக்குப்போகும்படி அவர்களைத் துரிதப்படுத்த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ஜனங்களை அனுப்பிவிடுகையில், தம்முடைய சீஷர்கள் படவில் ஏறி, தமக்கு முன்னே அக்கரைக்குப்போகும்படி அவர்களைத் துரிதப்படுத்த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ஜனங்களை அனுப்பிவிட்டபின்பு, தனித்து ஜெபம்பண்ண ஒரு மலையின்மேல் ஏறி, சாயங்காலமானபோது அங்கே தனிமையாயிருந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ஜனங்களை அனுப்பிவிட்டபின்பு, தனித்து ஜெபம்பண்ண ஒரு மலையின்மேல் ஏறி, சாயங்காலமானபோது அங்கே தனிமையாயிருந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 தன் சகோதரனாகிய பிலிப்புவின் மனைவி ஏரோதியாளினிமித்தம் யோவானைப்பிடித்துக் கட்டி காவலில் வைத்த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 தன் சகோதரனாகிய பிலிப்புவின் மனைவி ஏரோதியாளினிமித்தம் யோவானைப்பிடித்துக் கட்டி காவலில் வைத்த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ள்ளாக படவு நடுக்கடலிலே சேர்ந்து, எதிர்க்காற்றாயிருந்தபடியால் அலைகளினால் அலைவு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துக்கமடைந்தான். ஆகிலும் ஆணையினிமித்தமும், பந்தியில் கூட இருந்தவர்களினிமித்தமும், அதைக் கொடுக்கக் கட்டளையிட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: நீர் அவளை வைத்துக்கொள்வது நியாயமல்லவென்று யோவான் அவனுக்குச் சொல்லியி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ரோது அவனைக் கொலைசெய்ய மனதாயிருந்தும், ஜனங்கள் அவனைத் தீர்க்கதரிசியென்று எண்ணினபடியால் அவர்களுக்குப் பயந்த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ரவின் நாலாம் ஜாமத்திலே இயேசு கடலின்மேல் நடந்து, அவர்களிடத்திற்கு வ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ிருக்க ஏரோதின் ஜென்மநாள் கொண்டாடப்படுகிறபோது, ஏரோதியாளின் குமாரத்தி அவர்கள் நடுவே நடனம் பண்ணி ஏரோதைச் சந்தோஷப்படுத்தின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ிருக்க ஏரோதின் ஜென்மநாள் கொண்டாடப்படுகிறபோது, ஏரோதியாளின் குமாரத்தி அவர்கள் நடுவே நடனம் பண்ணி ஏரோதைச் சந்தோஷப்படுத்தின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கடலின்மேல் நடக்கிறதைச் சீஷர்கள் கண்டு, கலக்கமடைந்து, ஆவேசம் என்று சொல்லி, பயத்தினால் அலற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கடலின்மேல் நடக்கிறதைச் சீஷர்கள் கண்டு, கலக்கமடைந்து, ஆவேசம் என்று சொல்லி, பயத்தினால் அலற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ிமித்தம் அவன்: நீ எதைக்கேட்டாலும் தருவேன் என்று அவளுக்கு ஆணையிட்டு வாக்குக்கொடு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டனே இயேசு அவர்களோடே பேசி: திடன்கொள்ளுங்கள், நான்தான், பயப்படாதிருங்கள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ேதுரு அவரை நோக்கி: ஆண்டவரே! நீரேயானால் நான் ஜலத்தின்மேல் நடந்து உம்மிடத்தில் வரக்கட்டளையிட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ள் அனுப்பி, காவற்கூடத்திலே யோவானைச் சிரச்சேதம்பண்ணுவித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ேதுரு அவரை நோக்கி: ஆண்டவரே! நீரேயானால் நான் ஜலத்தின்மேல் நடந்து உம்மிடத்தில் வரக்கட்டளையிடும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வா என்றார். அப்பொழுது, பேதுரு படவை விட்டிறங்கி, இயேசுவினிடத்தில் போக கடலின்மேல் நட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வா என்றார். அப்பொழுது, பேதுரு படவை விட்டிறங்கி, இயேசுவினிடத்தில் போக கடலின்மேல் நட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ற்று பலமாயிருக்கிறதைக் கண்டு, பயந்து அமிழ்ந்துபோகையில்: ஆண்டவரே என்னை இரட்சியும் என்று கூப்ப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ற்று பலமாயிருக்கிறதைக் கண்டு, பயந்து அமிழ்ந்துபோகையில்: ஆண்டவரே என்னை இரட்சியும் என்று கூப்ப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டனே இயேசு கையை நீட்டி அவனைப்பிடித்து: அற்பவிசுவாசியே, ஏன் சந்தேகப்பட்டாய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டவில் ஏறினவுடனே காற்று அமர்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படவில் உள்ளவர்கள் வந்து: மெய்யாகவே நீர் தேவனுடைய குமாரன் என்று சொல்லி, அவரைப் பணிந்து கொண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, அவர்கள் கடலைக்கடந்து, கெனேசரேத்து நாட்டில் சேர்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்விடத்து மனுஷர் அவரை இன்னார் என்று அறிந்து, சுற்றுப்புறமெங்கும் செய்தி அனுப்பி, பிணியாளிகளெல்லாரையும் அவரிடத்தில் கொண்டுவந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டைய சிரசை ஒரு தாலத்திலே கொண்டுவந்து, சிறு பெண்ணுக்குக் கொடுத்தார்கள்; அவள் அதைத் தன் தாயினிடத்திலே கொண்டு போன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்விடத்து மனுஷர் அவரை இன்னார் என்று அறிந்து, சுற்றுப்புறமெங்கும் செய்தி அனுப்பி, பிணியாளிகளெல்லாரையும் அவரிடத்தில் கொண்டுவந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வஸ்திரத்தின் ஓரத்தையாகிலும் அவர்கள் தொடும்படி உத்தரவாகவேண்டுமென்று அவரை வேண்டிக்கொண்டார்கள்; தொட்ட யாவரும் சொஸ்தமா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வஸ்திரத்தின் ஓரத்தையாகிலும் அவர்கள் தொடும்படி உத்தரவாகவேண்டுமென்று அவரை வேண்டிக்கொண்டார்கள்; தொட்ட யாவரும் சொஸ்தமா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டைய சீஷர்கள் வந்து உடலை எடுத்து அடக்கம்பண்ணி, பின்பு போய் அந்தச் சங்கதியை இயேசுவுக்கு அறிவ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தைக்கேட்டு அவ்விடம் விட்டு, படவில் ஏறி, வனாந்தரமான ஒரு இடத்துக்குப் போனார். ஜனங்கள் அதைக் கேள்விப்பட்டு, பட்டணங்களிலிருந்து கால்நடையாய் அவரிடத்திற்குப் 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தைக்கேட்டு அவ்விடம் விட்டு, படவில் ஏறி, வனாந்தரமான ஒரு இடத்துக்குப் போனார். ஜனங்கள் அதைக் கேள்விப்பட்டு, பட்டணங்களிலிருந்து கால்நடையாய் அவரிடத்திற்குப் 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வந்து, திரளான ஜனங்களைக் கண்டு, அவர்கள் மேல் மனதுருகி, அவர்களில் வியாதியஸ்தர்களாயிருந்தவர்களைச் சொஸ்தமாக்க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വൈകുന്നേരമായപ്പോൾ ശിഷ്യന്മാർ അവന്റെ അടുക്കൽ ചെന്നു: ഈ സ്ഥലം മരുഭൂമിയല്ലോ; നേരവും വൈകി; പുരുഷ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്രാമങ്ങളിൽ പോയി ഭക്ഷണസാധനങ്ങൾ കൊള്ളേണ്ടതിന്നു അവരെ പറഞ്ഞയക്ക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േശു അവരോടു: “അവർ പോകുവാൻ ആവശ്യമില്ല; നിങ്ങൾ അവർക്കു ഭക്ഷിപ്പാൻ കൊടുപ്പിൻ 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 അവനോടു: അഞ്ചു അപ്പവും രണ്ടു മീനും അല്ലാതെ ഞങ്ങൾക്കു ഇവിടെ ഒന്നു ഇ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അതു ഇങ്ങുകൊണ്ടുവരുവിൻ ”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ിന്നെ പുരുഷാരം പുല്ലിന്മേൽ ഇരിപ്പാൻ കല്പിച്ചു; ആ അഞ്ചു അപ്പവും രണ്ടു മീനും എടുത്ത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ർഗ്ഗത്തേക്കു നോക്കി വാഴ്ത്തി, അപ്പം നുറുക്കി, ശിഷ്യന്മാരുടെ പക്കലും ശിഷ്യന്മാർ പുരുഷാരത്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ല്ലാവരും തിന്നു തൃപ്തരായി; ശേഷിച്ച കഷണം പന്ത്രണ്ടു കൊട്ട നിറച്ചെ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 കാലത്തു ഇടപ്രഭുവായ ഹെരോദാവു യേശുവിന്റെ ശ്രുതി കേട്ടിട്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ൾ അമ്മയുടെ ഉപദേശപ്രകാരം: യോഹന്നാൻ സ്നാപകന്റെ തല ഒരു താലത്തിൽ തര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തിന്നവരോ സ്ത്രീകളെയും പൈതങ്ങളെയും കൂടാതെ ഏകദേശം അയ്യായിരം പുരുഷന്മാർ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യോഹന്നാൻ സ്നാപകൻ; അവൻ മരിച്ചവരുടെ ഇടയിൽ നിന്നു ഉയിർത്തു; അതുകൊണ്ടാകുന്നു ഈ ശക്തികൾ അവന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്യാപരിക്കുന്നതു എന്നു തന്റെ ഭൃത്യന്മാരോ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ഉടനെ യേശു താൻ പുരുഷാരത്തെ പറഞ്ഞയക്കുന്നതിന്നിടയിൽ ശിഷ്യന്മാർ പടകിൽ കയറി, തനിക്കുമുമ്പ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്കരെക്കു പേകുവാൻ അവരെ നിർബന്ധ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ൻ പുരുഷാരത്തെ പറഞ്ഞയച്ചിട്ടു പ്രാർത്ഥിപ്പാൻ തനിയെ മലയിൽ കയറിപ്പോയി; വൈകുന്നേരം ആയപ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കനായി അവിടെ ഇ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ഹെരോദാവു തന്റെ സഹോദരനായ ഫീലിപ്പൊസിന്റെ ഭാര്യ ഹെരോദ്യ നിമിത്തം, അവൾ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ാര്യയായിരിക്കുന്നതു വിഹിതമല്ല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ടകോ കരവിട്ടു പലനാഴിക ദൂരത്തായി, കാറ്റു പ്രതികൂലമാകകൊണ്ടു തിരകളാൽ വലഞ്ഞ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രാജാവു ദുഃഖിച്ചു എങ്കിലും ചെയ്ത സത്യത്തെയും വിരുന്നുകാരെയും വിചാരിച്ചു അതു കൊടുപ്പാൻ കല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ോഹന്നാൻ അവനോടു പറഞ്ഞതു കൊണ്ടു തന്നേ, അവനെ പിടിച്ചു കെട്ടി തടവിൽ ആക്ക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നെ കൊല്ലുവാൻ മനസ്സുണ്ടായിട്ടു പുരുഷാരം അവനെ പ്രവാചകൻ എന്നു എണ്ണുകയാൽ അവരെ ഭയ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രാത്രിയിലെ നാലാം യാമത്തിൽ അവൻ കടലിന്മേൽ നടന്നു അവരുടെ അടുക്കൽ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ഹെരോദാവിന്റെ ജനനദിവസം ആയപ്പോൾ ഹെരോദ്യയുടെ മകൾ സഭാമദ്ധ്യേ നൃത്തം ചെയ്തു ഹെരോദാവ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ാദ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വൻ കടലിന്മേൽ നടക്കുന്നതു കണ്ടിട്ടു ശിഷ്യന്മാർ ഭ്രമിച്ചു: അതു ഒരു ഭൂതം എന്നു പറഞ്ഞു പേട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തുകൊണ്ടു എന്തു ചോദിച്ചാലും അവൾക്കു കൊടുക്കും എന്നു അവൻ സത്യംചെയ്തു വാക്കു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ഉടനെ യേശു അവരോടു: “ധൈര്യപ്പെടുവിൻ; ഞാൻ ആകുന്നു; പേടിക്കേണ്ടാ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തിന്നു പത്രൊസ്: കർത്താവേ, നീ ആകുന്നു എങ്കിൽ ഞാൻ വെള്ളത്തിന്മേൽ നിന്റെ അടുക്കെ വര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ആളയച്ചു തടവിൽ യോഹന്നാനെ ശിരഃഛേദം ചെയ്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ക്ക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വരിക” എന്നു അവൻ പറഞ്ഞു. പത്രൊസ് പടകിൽ നിന്നു ഇറങ്ങി, യേശുവിന്റെ അടുക്കൽ ചെല്ല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്ളത്തിന്മേൽ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എന്നാൽ അവൻ കാറ്റു കണ്ടു പേടിച്ചു മുങ്ങിത്തുടങ്ങുകയാൽ: കർത്താവേ, എന്നെ രക്ഷിക്കേണമേ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യേശു ഉടനെ കൈ നീട്ടി അവനെ പിടിച്ചു: “അല്പവിശ്വാസിയേ, നീ എന്തിന്നു സംശയിച്ചു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വർ പടകിൽ കയറിയപ്പോൾ കാറ്റു അമ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പടകിലുള്ളവർ: നീ ദൈവപുത്രൻ സത്യം എന്നു പറഞ്ഞു അവനെ നമസ്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വർ അക്കരയെത്തി, ഗെന്നേസരെത്തു ദേശത്തു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വിടത്തെ ജനങ്ങൾ അവൻ ആരെന്നു അറിഞ്ഞു ചുറ്റുമുള്ള നാട്ടിൽ എല്ലാം ആളയച്ചു ദീനക്കാരെ ഒക്കെയും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ന്റെ തല ഒരു താലത്തിൽ കൊണ്ടുവന്നു ബാലെക്കു കൊടുത്തു; അവൾ അമ്മെക്കു കൊണ്ടുപോയി 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വന്റെ വസ്ത്രത്തിന്റെ തൊങ്ങൽ മാത്രം തൊടുവാൻ അനുവാദം ചോദിച്ചു. തൊട്ടവർക്കു ഒക്കെയും സൌഖ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ന്റെ ശിഷ്യന്മാർ ചെന്നു ഉടൽ എടുത്തു കുഴിച്ചിട്ടു: പിന്നെ വന്നു യേശുവിനെ 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ു കേട്ടിട്ടു യേശു അവിടംവിട്ടു പടകിൽ കയറി നിർജ്ജനമായോരു സ്ഥലത്തേക്കു വേറിട്ടു വാങ്ങിപ്പോയ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രുഷാരം അതു കേട്ടു പട്ടണങ്ങളിൽ നിന്നു കാൽനടയായി അവന്റെ പിന്നാലെ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ൻ വന്നു വലിയ പുരുഷാരത്തെ കണ്ടു അവരിൽ മനസ്സലിഞ്ഞു അവരുടെ രോഗികളെ സൌഖ്യമ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2026-09-07T03:55:56Z</dcterms:created>
  <dcterms:modified xsi:type="dcterms:W3CDTF">2026-09-07T03:55:56Z</dcterms:modified>
  <dc:title>മത്തായി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