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மிஸ்பாவுக்கு வராதவன் நிச்சயமாய்க் கொலை செய்யப்படக்கடவன் என்று அவர்கள் பெரிய ஆணையிட்டிருந்தபடியால், இஸ்ரவேல் புத்திரர்: கர்த்தருடைய சந்நிதியில் சபைகூடினபோது, இஸ்ரவேலுடைய எல்லாக் கோத்திரங்களிலுமிருந்து வராதே போனவர்கள் யார் என்று விசார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மிஸ்பாவுக்கு வராதவன் நிச்சயமாய்க் கொலை செய்யப்படக்கடவன் என்று அவர்கள் பெரிய ஆணையிட்டிருந்தபடியால், இஸ்ரவேல் புத்திரர்: கர்த்தருடைய சந்நிதியில் சபைகூடினபோது, இஸ்ரவேலுடைய எல்லாக் கோத்திரங்களிலுமிருந்து வராதே போனவர்கள் யார் என்று விசார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மிஸ்பாவுக்கு வராதவன் நிச்சயமாய்க் கொலை செய்யப்படக்கடவன் என்று அவர்கள் பெரிய ஆணையிட்டிருந்தபடியால், இஸ்ரவேல் புத்திரர்: கர்த்தருடைய சந்நிதியில் சபைகூடினபோது, இஸ்ரவேலுடைய எல்லாக் கோத்திரங்களிலுமிருந்து வராதே போனவர்கள் யார் என்று விசார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் தங்கள் சகோதரராகிய பென்யமீனரை நினைத்து, மனஸ்தாபப்பட்டு: இன்று இஸ்ரவேலில் ஒரு கோத்திரம் அறுப்புண்டுபோயிற்ற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் தங்கள் சகோதரராகிய பென்யமீனரை நினைத்து, மனஸ்தாபப்பட்டு: இன்று இஸ்ரவேலில் ஒரு கோத்திரம் அறுப்புண்டுபோயிற்ற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ந்திருப்பவர்களுக்கு மனைவிகள் கிடைக்கும்படி நாம் அவர்களுக்காக என்னசெய்யலாம்? நம்முடைய குமாரத்திகளில் ஒருத்தியையும் அவர்களுக்குக் கொடுப்பதில்லை என்று நாம் கர்த்தர் மேல் ஆணையிட்டுக்கொண்டோமே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ந்திருப்பவர்களுக்கு மனைவிகள் கிடைக்கும்படி நாம் அவர்களுக்காக என்னசெய்யலாம்? நம்முடைய குமாரத்திகளில் ஒருத்தியையும் அவர்களுக்குக் கொடுப்பதில்லை என்று நாம் கர்த்தர் மேல் ஆணையிட்டுக்கொண்டோமே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கோத்திரங்களில் மிஸ்பாவிலே கர்த்தருடைய சந்நிதியில் வராதேபோன யாதொருவர் உண்டோ என்று விசாரித்தார்கள்; அப்பொழுது கீலேயாத்திலுள்ள யாபேசின் மனுஷரில் ஒருவரும் பாளயத்தில் சபைகூடினபோது வரவ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கோத்திரங்களில் மிஸ்பாவிலே கர்த்தருடைய சந்நிதியில் வராதேபோன யாதொருவர் உண்டோ என்று விசாரித்தார்கள்; அப்பொழுது கீலேயாத்திலுள்ள யாபேசின் மனுஷரில் ஒருவரும் பாளயத்தில் சபைகூடினபோது வர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் இலக்கம்பார்க்கப்பட்ட போது, கீலேயாத்திலிருக்கிற யாபேசின் குடிகளில் அங்கே ஒருவரும் இருந்த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மிஸ்பாவிலே இருக்கும் போது: நம்மில் ஒருவனும் தன் குமாரத்தியைப் பென்யமீனருக்கு விவாகம்பண்ணிக்கொடுப்பதில்லை என்று ஆணையிட்டி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் இலக்கம்பார்க்கப்பட்ட போது, கீலேயாத்திலிருக்கிற யாபேசின் குடிகளில் அங்கே ஒருவரும் இருந்த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சபையார் பலவான்களில் பன்னீராயிரம்பேரை அங்கே அழைத்து: நீங்கள் போய், கீலேயாத்திலுள்ள யாபேசின் குடிகளை ஸ்திரீகளோடும் பிள்ளைகளோடும் பட்டயக்கருக்கினால் வெட்ட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சபையார் பலவான்களில் பன்னீராயிரம்பேரை அங்கே அழைத்து: நீங்கள் போய், கீலேயாத்திலுள்ள யாபேசின் குடிகளை ஸ்திரீகளோடும் பிள்ளைகளோடும் பட்டயக்கருக்கினால் வெட்ட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சபையார் பலவான்களில் பன்னீராயிரம்பேரை அங்கே அழைத்து: நீங்கள் போய், கீலேயாத்திலுள்ள யாபேசின் குடிகளை ஸ்திரீகளோடும் பிள்ளைகளோடும் பட்டயக்கருக்கினால் வெட்ட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ஆண்பிள்ளைகளையும், புருஷரை அறிந்த சகல பெண்பிள்ளைகளையும் சங்கரிக்கடவீர்கள் என்று அவர்களுக்குக் கட்டளையிட்டு அனுப்ப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ஆண்பிள்ளைகளையும், புருஷரை அறிந்த சகல பெண்பிள்ளைகளையும் சங்கரிக்கடவீர்கள் என்று அவர்களுக்குக் கட்டளையிட்டு அனுப்ப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கீலேயாத்திலுள்ள யாபேசின் குடிகளிடத்திலே புருஷரை அறியாத நானூறு கன்னிப்பெண்களைக் கண்டு பிடித்து, அவர்களைக் கானான்தேசமான சீலோவிலிருக்கிற பாளயத்திற்குக் கொண்டுவ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கீலேயாத்திலுள்ள யாபேசின் குடிகளிடத்திலே புருஷரை அறியாத நானூறு கன்னிப்பெண்களைக் கண்டு பிடித்து, அவர்களைக் கானான்தேசமான சீலோவிலிருக்கிற பாளயத்திற்குக் கொண்டு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கீலேயாத்திலுள்ள யாபேசின் குடிகளிடத்திலே புருஷரை அறியாத நானூறு கன்னிப்பெண்களைக் கண்டு பிடித்து, அவர்களைக் கானான்தேசமான சீலோவிலிருக்கிற பாளயத்திற்குக் கொண்டு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ரிம்மோன் கன்மலையிலிருக்கிற பென்யமீன் புத்திரரோடே பேசவும், அவர்களுக்குச் சமாதானம் கூறவும், சபையார் எல்லாரும் மனுஷரை அனுப்ப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மிஸ்பாவிலே இருக்கும் போது: நம்மில் ஒருவனும் தன் குமாரத்தியைப் பென்யமீனருக்கு விவாகம்பண்ணிக்கொடுப்பதில்லை என்று ஆணையிட்ட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ரிம்மோன் கன்மலையிலிருக்கிற பென்யமீன் புத்திரரோடே பேசவும், அவர்களுக்குச் சமாதானம் கூறவும், சபையார் எல்லாரும் மனுஷரை அனுப்ப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க்காலத்தில் பென்யமீனர் திரும்ப வந்தார்கள்; கீலேயாத்திலிருக்கிற யாபேசின் ஸ்திரீகளில் உயிரோடே வைத்த பெண்களை அவர்களுக்குக் கொடுத்தார்கள்; அப்படிச் செய்தும் அவர்கள் தொகைக்குக் காணாத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க்காலத்தில் பென்யமீனர் திரும்ப வந்தார்கள்; கீலேயாத்திலிருக்கிற யாபேசின் ஸ்திரீகளில் உயிரோடே வைத்த பெண்களை அவர்களுக்குக் கொடுத்தார்கள்; அப்படிச் செய்தும் அவர்கள் தொகைக்குக் காணாதி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கோத்திரங்களிலே கர்த்தர் ஒரு பிளப்பை உண்டாக்கினார் என்று ஜனங்கள் பென்யமீனருக்காக மனஸ்தாபப்ப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கோத்திரங்களிலே கர்த்தர் ஒரு பிளப்பை உண்டாக்கினார் என்று ஜனங்கள் பென்யமீனருக்காக மனஸ்தாபப்ப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கோத்திர ஸ்திரீகள் அழிந்தபடியினாலே, மீதியான மற்றப்பேர்களுக்கும் மனைவிகள் கிடைக்கும்படி என்னசெய்யலாம் என்று சபையின் மூப்பரானவர்கள் கேட்ட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கோத்திர ஸ்திரீகள் அழிந்தபடியினாலே, மீதியான மற்றப்பேர்களுக்கும் மனைவிகள் கிடைக்கும்படி என்னசெய்யலாம் என்று சபையின் மூப்பரானவர்கள் கேட்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ல் ஒரு கோத்திரம் நிர்மூலமாகாதபடிக்கு, தப்பினவர்களுடைய சுதந்தரம் பென்யமீனுக்கு இருக்கவேண்டுமே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ல் ஒரு கோத்திரம் நிர்மூலமாகாதபடிக்கு, தப்பினவர்களுடைய சுதந்தரம் பென்யமீனுக்கு இருக்கவேண்டுமே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மோ நம்முடைய குமாரத்திகளில் அவர்களுக்குப் பெண்கொடுக்கக் கூடாது; பென்யமீனருக்குப் பெண்கொடுக்கிறவன் சபிக்கப்பட்டவன் என்று, இஸ்ரவேல் புத்திரர் ஆணையிட்டார்களே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ஜனங்கள் தேவனுடைய வீட்டிற்குப் போய், அங்கே தேவசந்நிதியில் சாயங்காலமட்டும் இருந்து, சத்தமிட்டு, மிகவும் அழுது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மோ நம்முடைய குமாரத்திகளில் அவர்களுக்குப் பெண்கொடுக்கக் கூடாது; பென்யமீனருக்குப் பெண்கொடுக்கிறவன் சபிக்கப்பட்டவன் என்று, இஸ்ரவேல் புத்திரர் ஆணையிட்டார்களே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, இதோ, பெத்தேலுக்கு வடக்கே பெத்தேலிலிருந்து சீகேமுக்குப் போகிற பாதைக்கு கிழக்காகவும் லிபோனாவுக்குத் தெற்காகவும் இருக்கிற சீலோவிலே வருஷந்தோறும் கர்த்தருக்குப் பண்டிகை கொண்டாடப்படுகிறதே என்று சொல்ல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, இதோ, பெத்தேலுக்கு வடக்கே பெத்தேலிலிருந்து சீகேமுக்குப் போகிற பாதைக்கு கிழக்காகவும் லிபோனாவுக்குத் தெற்காகவும் இருக்கிற சீலோவிலே வருஷந்தோறும் கர்த்தருக்குப் பண்டிகை கொண்டாடப்படுகிறதே என்று சொல்ல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, இதோ, பெத்தேலுக்கு வடக்கே பெத்தேலிலிருந்து சீகேமுக்குப் போகிற பாதைக்கு கிழக்காகவும் லிபோனாவுக்குத் தெற்காகவும் இருக்கிற சீலோவிலே வருஷந்தோறும் கர்த்தருக்குப் பண்டிகை கொண்டாடப்படுகிறதே என்று சொல்ல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ென்யமீன் புத்திரரை நோக்கி: நீங்கள் போய், திராட்சத்தோட்டங்களிலே பதிவிருந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ீலோவின் குமாரத்திகள் கீதவாத்தியத்தோடே நடனம்பண்ணுகிறவர்களாய்ப் புறப்பட்டு வருகிறதை நீங்கள் காணும்போது, திராட்சத்தோட்டங்களிலிருந்து புறப்பட்டு, உங்களில் அவரவர் சீலோவின் குமாரத்திகளில், ஒவ்வொரு பெண்ணைப் பிடித்துப் பென்யமீன் தேசத்திற்குக் கொண்டுபோ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ீலோவின் குமாரத்திகள் கீதவாத்தியத்தோடே நடனம்பண்ணுகிறவர்களாய்ப் புறப்பட்டு வருகிறதை நீங்கள் காணும்போது, திராட்சத்தோட்டங்களிலிருந்து புறப்பட்டு, உங்களில் அவரவர் சீலோவின் குமாரத்திகளில், ஒவ்வொரு பெண்ணைப் பிடித்துப் பென்யமீன் தேசத்திற்குக் கொண்டுபோ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ீலோவின் குமாரத்திகள் கீதவாத்தியத்தோடே நடனம்பண்ணுகிறவர்களாய்ப் புறப்பட்டு வருகிறதை நீங்கள் காணும்போது, திராட்சத்தோட்டங்களிலிருந்து புறப்பட்டு, உங்களில் அவரவர் சீலோவின் குமாரத்திகளில், ஒவ்வொரு பெண்ணைப் பிடித்துப் பென்யமீன் தேசத்திற்குக் கொண்டுபோ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ஜனங்கள் தேவனுடைய வீட்டிற்குப் போய், அங்கே தேவசந்நிதியில் சாயங்காலமட்டும் இருந்து, சத்தமிட்டு, மிகவும் அழுது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ன்யமீன் புத்திரர் அப்படியே செய்து, நடனம்பண்ணுகிறவர்களிலே தங்கள் தொகைக்குச் சரியான பெண்களை மனைவிகளாகப் பிடித்துக்கொண்டு, தங்கள் சுதந்தரத்திற்குத் திரும்பிப்போய், பட்டணங்களைப் புதுப்பித்துக் கட்டி, அவைகளில் குடியி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ன்யமீன் புத்திரர் அப்படியே செய்து, நடனம்பண்ணுகிறவர்களிலே தங்கள் தொகைக்குச் சரியான பெண்களை மனைவிகளாகப் பிடித்துக்கொண்டு, தங்கள் சுதந்தரத்திற்குத் திரும்பிப்போய், பட்டணங்களைப் புதுப்பித்துக் கட்டி, அவைகளில் குடியிருந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ன்யமீன் புத்திரர் அப்படியே செய்து, நடனம்பண்ணுகிறவர்களிலே தங்கள் தொகைக்குச் சரியான பெண்களை மனைவிகளாகப் பிடித்துக்கொண்டு, தங்கள் சுதந்தரத்திற்குத் திரும்பிப்போய், பட்டணங்களைப் புதுப்பித்துக் கட்டி, அவைகளில் குடியிருந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் புத்திரரும் அக்காலத்திலே அவ்விடம் விட்டு அவரவர் தங்கள் கோத்திரத்துக்கும் தங்கள் குடும்பத்துக்கும் போய், அவரவர் தங்கள் சுதந்தரத்தில் சேர்ந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் புத்திரரும் அக்காலத்திலே அவ்விடம் விட்டு அவரவர் தங்கள் கோத்திரத்துக்கும் தங்கள் குடும்பத்துக்கும் போய், அவரவர் தங்கள் சுதந்தரத்தில் சேர்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நாட்களிலே இஸ்ரவேலில் ராஜா இல்லை; அவனவன் தன்தன் பார்வைக்குச் சரிப்போனபடி செய்துவ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ேவனாகிய கர்த்தாவே, இன்று இஸ்ரவேலில் ஒரு கோத்திரம் குறைந்துபோகத்தக்கதாக இஸ்ரவேலில் இந்தக் காரியம் நேரிட்டது என்ன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ேவனாகிய கர்த்தாவே, இன்று இஸ்ரவேலில் ஒரு கோத்திரம் குறைந்துபோகத்தக்கதாக இஸ்ரவேலில் இந்தக் காரியம் நேரிட்டது என்ன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ுநாளிலே, ஜனங்கள் காலமே எழுந்திருந்து, அங்கே ஒரு பலிபீடத்தைக் கட்டி, சர்வாங்க தகனபலிகளையும் சமாதான பலிகளையும் செலுத்த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ுநாளிலே, ஜனங்கள் காலமே எழுந்திருந்து, அங்கே ஒரு பலிபீடத்தைக் கட்டி, சர்வாங்க தகனபலிகளையும் சமாதான பலிகளையும் செலுத்த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7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children of Israel said, Who is there among all the tribes of Israel that came not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 congregation unto the LORD? For they had made a great oath concerning him that came not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LORD to Mizpeh, saying, He shall surely be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children of Israel repented them for Benjamin their brother, and said, There is one tri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t off from Israel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ow shall we do for wives for them that remain, seeing we have sworn by the LORD that we will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them of our daughters to wiv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y said, What one is there of the tribes of Israel that came not up to Mizpeh to the LOR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, behold, there came none to the camp from Jabeshgilead to the assemb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the people were numbered, and, behold, there were none of the inhabitants of Jabeshgil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 men of Israel had sworn in Mizpeh, saying, There shall not any of us give his daugh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congregation sent thither twelve thousand men of the valiant, and commanded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Go and strike the inhabitants of Jabeshgilead with the edge of the sword, with the women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ild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is is the thing that all of you shall do, All of you shall utterly destroy every mal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woman that has lain by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y found among the inhabitants of Jabeshgilead four hundred young virgins, that had kn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man by lying with any male: and they brought them unto the camp to Shiloh, which is in the l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Cana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whole congregation sent some to speak to the children of Benjamin that were in the roc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Benjamin to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mmon, and to call peaceably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Benjamin came again at that time; and they gave them wives which they had saved aliv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men of Jabeshgilead: and yet so they sufficed the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people repented them for Benjamin, because that the LORD had made a breach in the trib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the elders of the congregation said, How shall we do for wives for them that remain, see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men are destroyed out of Benjami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y said, There must be an inheritance for them that be escaped of Benjamin, that a tri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not destroyed out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Nevertheless we may not give them wives of our daughters: for the children of Israel have swor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people came to the house of God, and abode there till even before God, and lifted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Cursed be he that gives a wife to Benjam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they said, Behold, there is a feast of the LORD in Shiloh yearly in a place which is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rth side of Bethel, on the east side of the highway that goes up from Bethel to Shechem, and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uth of Lebon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refore they commanded the children of Benjamin, saying, Go and lie in wait in the vineyard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ee, and, behold, if the daughters of Shiloh come out to dance in dances, then come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out of the vineyards, and catch you every man his wife of the daughters of Shiloh, and go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 of Benjam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t shall be, when their fathers or their brethren come unto us to complain, that we will s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m, Be favourable unto them for our sakes: because we reserved not to each man his wif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voices, and wept sor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ar: for all of you did not give unto them at this time, that all of you should be guil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children of Benjamin did so, and took them wives, according to their number, of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danced, whom they caught: and they went and returned unto their inheritance, and repair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ies, and dwelt i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children of Israel departed thence at that time, every man to his tribe and 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mily, and they went out from thence every man to his inherit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In those days there was no king in Israel: every man did that which was right in his own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said, O LORD God of Israel, why is this come to pass in Israel, that there should be to d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ribe lacking in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 on the next day, that the people rose early, and built there an altar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ed burnt offerings and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2026-09-05T20:52:05Z</dcterms:created>
  <dcterms:modified xsi:type="dcterms:W3CDTF">2026-09-05T20:52:05Z</dcterms:modified>
  <dc:title>Judges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