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பிராணன் காற்றைப்போலிருக்கிறதென்றும், என் கண்கள் நன்மையைக் காணப்போகிறதில்லையென்றும் நினைத்தருள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ோது என்னைக் காண்கிறவர்களின் கண்கள் இனி என்னைக் காண்பதில்லை; உம்முடைய கண்கள் என்மேல் நோக்கமாயிருக்கிறது; நானோ இல்லாமற்போ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கம் பறந்துபோகிறதுபோல பாதாளத்தில் இறங்குகிறவன் இனி ஏறிவர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கம் பறந்துபோகிறதுபோல பாதாளத்தில் இறங்குகிறவன் இனி ஏறிவர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னி தன் வீட்டுக்குத் திரும்பான், அவன் ஸ்தலம் இனி அவனை அறியா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 நான் என் வாயை அடக்காமல் என் ஆவியின் வேதனையினால் பேசி என் ஆத்துமத்தின் கசப்பினால் அங்கலாய்ப்ப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 நான் என் வாயை அடக்காமல் என் ஆவியின் வேதனையினால் பேசி என் ஆத்துமத்தின் கசப்பினால் அங்கலாய்ப்ப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ரீர் என்மேல் காவல் வைக்கிறதற்கு நான் சமுத்திரமோ? நான் ஒரு திமிங்கிலமோ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கட்டில் எனக்கு ஆறுதல் கொடுக்கும் என்றும், என் படுக்கை என் தவிப்பை ஆற்றும் என்றும் நான் சொல்வேனாகில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ர் சொப்பனங்களால் என்னைக் கலங்கப்பண்ணி, தரிசனங்களால் எனக்குத் திகிலுண்டாக்குகிறீ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ூமியிலே போராட மனுஷனுக்குக் குறிக்கப்பட்ட காலம் உண்டல்லவோ? அவன் நாட்கள் ஒரு கூலிக்காரன் நாட்களைப்போல் இருக்கிறதல்லவோ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ில் என் ஆத்துமா, நெருக்குண்டு சாகிறதையும், என் எலும்புகளோடே உயிரோடிருக்கிறதைப்பார்க்கிலும் மரணத்தையும் விரும்பு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டியிருக்கிறதை அரோசிக்கிறேன், எந்நாளும் உயிரோடிருக்க விரும்பேன், என்னை விட்டுவிடும்; என் நாட்கள் மாயைதான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ுஷனை நீர் ஒரு பொருட்டாக எண்ணுகிறதற்கும் அவன்மேல் சிந்தை வைக்கிறதற்க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ாலைதோறும் அவனை விசாரிக்கிறதற்கு நிமிஷந்தோறும் அவனைச் சோதிக்கிறதற்கும், அவன் எம்மாத்திரம்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என் உமிழ்நீரை விழுங்காதபடி எத்தனைகாலம் என்னை நெகிழாமலும், என்னை விடாமலும் இருப்பீ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ன்னுயிரைக் காப்பவரே, பாவஞ்செய்தேனானால் உமக்கு நான் செய்யவேண்டியது என்ன? நான் எனக்குத்தானே பாரமாயிருக்கும்படிக்கு, நீர் என்னை உமக்கு இலக்காக வைத்தது என்ன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ன்னுயிரைக் காப்பவரே, பாவஞ்செய்தேனானால் உமக்கு நான் செய்யவேண்டியது என்ன? நான் எனக்குத்தானே பாரமாயிருக்கும்படிக்கு, நீர் என்னை உமக்கு இலக்காக வைத்தது என்ன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மீறுதலை நீர் மன்னியாமலும், என் அக்கிரமத்தை நீக்காமலும் இருக்கிறது என்ன? இப்பொழுதே மண்ணில் படுத்துக்கொள்வேன்; விடிற்காலத்திலே என்னைத் தேடுவீரானால் நான் இரேன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மீறுதலை நீர் மன்னியாமலும், என் அக்கிரமத்தை நீக்காமலும் இருக்கிறது என்ன? இப்பொழுதே மண்ணில் படுத்துக்கொள்வேன்; விடிற்காலத்திலே என்னைத் தேடுவீரானால் நான் இரேன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ூமியிலே போராட மனுஷனுக்குக் குறிக்கப்பட்ட காலம் உண்டல்லவோ? அவன் நாட்கள் ஒரு கூலிக்காரன் நாட்களைப்போல் இருக்கிறதல்லவோ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ரு வேலையாள் நிழலை வாஞ்சித்து, ஒரு கூலிக்காரன் தன் கூலியை வரப்பார்த்திருக்கிறதுபோல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ாயையான மாதங்கள் என்னுடைய சுதந்தரமாகி, சஞ்சலமான ராத்திரிகள் எனக்குக் குறிக்கப்பட்ட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படுத்துக் கொள்கிறபோது, எப்பொழுது எழுந்திருப்பேன்? இராக்காலம் எப்பொழுது முடியும் என்று சொல்லி, கிழக்குவெளுக்குமட்டும் அரண்டு புரளுகிறதினால் எனக்குப் போதுமென்று போ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படுத்துக் கொள்கிறபோது, எப்பொழுது எழுந்திருப்பேன்? இராக்காலம் எப்பொழுது முடியும் என்று சொல்லி, கிழக்குவெளுக்குமட்டும் அரண்டு புரளுகிறதினால் எனக்குப் போதுமென்று போ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மாம்சம் பூச்சிகளினாலும், அடைபற்றின புழுதியினாலும் மூடப்பட்டிருக்கிறது; என் தோல் வெடித்து அருவருப்பாயிற்ற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நாட்கள் நெய்கிறவன் எறிகிற நாடாவிலும் தீவிரமாய் ஓடுகிறது; அவைகள் நம்பிக்கையில்லாமல் முடிந்துபோ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O remember that my life is wind: mine eye shall no more see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eye of him that has seen me shall see me no more: yours eyes are upon me, and I a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s the cloud is consumed and vanishes away: so he that goes down to the grave shall come up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shall return no more to his house, neither shall his place know him any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refore I will not refrain my mouth; I will speak in the anguish of my spirit; I will compla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bitterness of my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m I a sea, or a whale, that you set a watch over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en I say, My bed shall comfort me, my couch shall ease my complaint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n you scare me with dreams, and terrify me through visio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s there not an appointed time to man upon earth? are not his days also like the days of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o that my soul chooses strangling, and death rather than my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 loathe it; I would not live always: let me alone; for my days are van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hat is man, that you should magnify him? and that you should set yours heart upon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at you should visit him every morning, and try him every momen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ow long will you not depart from me, nor let me alone till I swallow down my spitt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I have sinned; what shall I do unto you, O you preserver of men? why have you set me as a mar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you, so that I am a burden to myself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why do you not pardon my transgression, and take away my iniquity? for now shall I sleep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ust; and you shall seek me in the morning, but I shall not b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k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s a servant earnestly desires the shadow, and as a worker looks for the reward of his work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o am I made to possess months of vanity, and wearisome nights are appointed 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en I lie down, I say, When shall I arise, and the night be gone? and I am full of tossings bac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forth unto the dawning of th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My flesh is clothed with worms and clods of dust; my skin is broken, and become loaths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My days are swifter than a weaver's shuttle, and are spent without hop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2026-07-18T18:06:26Z</dcterms:created>
  <dcterms:modified xsi:type="dcterms:W3CDTF">2026-07-18T18:06:26Z</dcterms:modified>
  <dc:title>யோபு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